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5" r:id="rId1"/>
    <p:sldMasterId id="2147483995" r:id="rId2"/>
  </p:sldMasterIdLst>
  <p:sldIdLst>
    <p:sldId id="256" r:id="rId3"/>
    <p:sldId id="289" r:id="rId4"/>
    <p:sldId id="287" r:id="rId5"/>
    <p:sldId id="290" r:id="rId6"/>
    <p:sldId id="291" r:id="rId7"/>
    <p:sldId id="295" r:id="rId8"/>
    <p:sldId id="296" r:id="rId9"/>
    <p:sldId id="297" r:id="rId10"/>
    <p:sldId id="298" r:id="rId11"/>
    <p:sldId id="286" r:id="rId12"/>
    <p:sldId id="300" r:id="rId13"/>
    <p:sldId id="301" r:id="rId14"/>
    <p:sldId id="272" r:id="rId15"/>
    <p:sldId id="292" r:id="rId16"/>
    <p:sldId id="293" r:id="rId17"/>
    <p:sldId id="299" r:id="rId18"/>
    <p:sldId id="294" r:id="rId19"/>
    <p:sldId id="269" r:id="rId2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2" d="100"/>
          <a:sy n="82" d="100"/>
        </p:scale>
        <p:origin x="72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HP\Desktop\ONJ%202025\CJB\classeur%20Cbj%20global%20202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HP\Desktop\stats%202025\variables%20202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manualLayout>
          <c:layoutTarget val="inner"/>
          <c:xMode val="edge"/>
          <c:yMode val="edge"/>
          <c:x val="1.3285024154589374E-2"/>
          <c:y val="9.2050524934383204E-2"/>
          <c:w val="0.9625603864734299"/>
          <c:h val="0.63057915457936187"/>
        </c:manualLayout>
      </c:layout>
      <c:bar3DChart>
        <c:barDir val="col"/>
        <c:grouping val="clustered"/>
        <c:varyColors val="0"/>
        <c:ser>
          <c:idx val="0"/>
          <c:order val="0"/>
          <c:invertIfNegative val="0"/>
          <c:dPt>
            <c:idx val="8"/>
            <c:invertIfNegative val="0"/>
            <c:bubble3D val="0"/>
            <c:spPr>
              <a:solidFill>
                <a:srgbClr val="002060"/>
              </a:solidFill>
            </c:spPr>
            <c:extLst>
              <c:ext xmlns:c16="http://schemas.microsoft.com/office/drawing/2014/chart" uri="{C3380CC4-5D6E-409C-BE32-E72D297353CC}">
                <c16:uniqueId val="{00000001-5927-4C11-8809-009EF0CC36CC}"/>
              </c:ext>
            </c:extLst>
          </c:dPt>
          <c:dLbls>
            <c:spPr>
              <a:noFill/>
              <a:ln>
                <a:noFill/>
              </a:ln>
              <a:effectLst/>
            </c:spPr>
            <c:txPr>
              <a:bodyPr/>
              <a:lstStyle/>
              <a:p>
                <a:pPr>
                  <a:defRPr sz="20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'2018-2025'!$A$2:$I$2</c:f>
              <c:strCache>
                <c:ptCount val="9"/>
                <c:pt idx="0">
                  <c:v>Enrôlés 2018</c:v>
                </c:pt>
                <c:pt idx="1">
                  <c:v>2019</c:v>
                </c:pt>
                <c:pt idx="2">
                  <c:v>Enrôlés 2020</c:v>
                </c:pt>
                <c:pt idx="3">
                  <c:v>Enrôlés 2021</c:v>
                </c:pt>
                <c:pt idx="4">
                  <c:v>Enrôlés 2022</c:v>
                </c:pt>
                <c:pt idx="5">
                  <c:v>Enrôlés 2023</c:v>
                </c:pt>
                <c:pt idx="6">
                  <c:v>Enrôlés 2024</c:v>
                </c:pt>
                <c:pt idx="7">
                  <c:v>Enrôlés 2025</c:v>
                </c:pt>
                <c:pt idx="8">
                  <c:v>Total</c:v>
                </c:pt>
              </c:strCache>
            </c:strRef>
          </c:cat>
          <c:val>
            <c:numRef>
              <c:f>'2018-2025'!$A$3:$I$3</c:f>
              <c:numCache>
                <c:formatCode>General</c:formatCode>
                <c:ptCount val="9"/>
                <c:pt idx="0">
                  <c:v>610</c:v>
                </c:pt>
                <c:pt idx="1">
                  <c:v>2100</c:v>
                </c:pt>
                <c:pt idx="2">
                  <c:v>621</c:v>
                </c:pt>
                <c:pt idx="3">
                  <c:v>50236</c:v>
                </c:pt>
                <c:pt idx="4">
                  <c:v>5963</c:v>
                </c:pt>
                <c:pt idx="5">
                  <c:v>9368</c:v>
                </c:pt>
                <c:pt idx="6">
                  <c:v>1162</c:v>
                </c:pt>
                <c:pt idx="7">
                  <c:v>2685</c:v>
                </c:pt>
                <c:pt idx="8">
                  <c:v>72745</c:v>
                </c:pt>
              </c:numCache>
            </c:numRef>
          </c:val>
          <c:extLst>
            <c:ext xmlns:c16="http://schemas.microsoft.com/office/drawing/2014/chart" uri="{C3380CC4-5D6E-409C-BE32-E72D297353CC}">
              <c16:uniqueId val="{00000000-5927-4C11-8809-009EF0CC36CC}"/>
            </c:ext>
          </c:extLst>
        </c:ser>
        <c:dLbls>
          <c:showLegendKey val="0"/>
          <c:showVal val="1"/>
          <c:showCatName val="0"/>
          <c:showSerName val="0"/>
          <c:showPercent val="0"/>
          <c:showBubbleSize val="0"/>
        </c:dLbls>
        <c:gapWidth val="150"/>
        <c:shape val="box"/>
        <c:axId val="75965184"/>
        <c:axId val="75966720"/>
        <c:axId val="0"/>
      </c:bar3DChart>
      <c:catAx>
        <c:axId val="75965184"/>
        <c:scaling>
          <c:orientation val="minMax"/>
        </c:scaling>
        <c:delete val="0"/>
        <c:axPos val="b"/>
        <c:numFmt formatCode="General" sourceLinked="0"/>
        <c:majorTickMark val="none"/>
        <c:minorTickMark val="none"/>
        <c:tickLblPos val="nextTo"/>
        <c:txPr>
          <a:bodyPr/>
          <a:lstStyle/>
          <a:p>
            <a:pPr>
              <a:defRPr sz="1800"/>
            </a:pPr>
            <a:endParaRPr lang="en-US"/>
          </a:p>
        </c:txPr>
        <c:crossAx val="75966720"/>
        <c:crosses val="autoZero"/>
        <c:auto val="1"/>
        <c:lblAlgn val="ctr"/>
        <c:lblOffset val="100"/>
        <c:noMultiLvlLbl val="0"/>
      </c:catAx>
      <c:valAx>
        <c:axId val="75966720"/>
        <c:scaling>
          <c:orientation val="minMax"/>
        </c:scaling>
        <c:delete val="1"/>
        <c:axPos val="l"/>
        <c:numFmt formatCode="General" sourceLinked="1"/>
        <c:majorTickMark val="none"/>
        <c:minorTickMark val="none"/>
        <c:tickLblPos val="nextTo"/>
        <c:crossAx val="75965184"/>
        <c:crosses val="autoZero"/>
        <c:crossBetween val="between"/>
      </c:valAx>
    </c:plotArea>
    <c:plotVisOnly val="1"/>
    <c:dispBlanksAs val="gap"/>
    <c:showDLblsOverMax val="0"/>
  </c:chart>
  <c:txPr>
    <a:bodyPr/>
    <a:lstStyle/>
    <a:p>
      <a:pPr>
        <a:defRPr>
          <a:latin typeface="Century Gothic" panose="020B0502020202020204" pitchFamily="34" charset="0"/>
        </a:defRPr>
      </a:pPr>
      <a:endParaRPr lang="fr-F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spPr>
            <a:solidFill>
              <a:schemeClr val="accent1">
                <a:lumMod val="75000"/>
              </a:schemeClr>
            </a:solidFill>
          </c:spPr>
          <c:invertIfNegative val="0"/>
          <c:dLbls>
            <c:dLbl>
              <c:idx val="0"/>
              <c:layout>
                <c:manualLayout>
                  <c:x val="-9.3676814988290433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BDD-46EB-90FE-799EE5F4CBFA}"/>
                </c:ext>
              </c:extLst>
            </c:dLbl>
            <c:dLbl>
              <c:idx val="1"/>
              <c:layout>
                <c:manualLayout>
                  <c:x val="3.2135942023640489E-3"/>
                  <c:y val="0.1161759054792973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BDD-46EB-90FE-799EE5F4CBFA}"/>
                </c:ext>
              </c:extLst>
            </c:dLbl>
            <c:dLbl>
              <c:idx val="2"/>
              <c:layout>
                <c:manualLayout>
                  <c:x val="7.0257611241217816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BDD-46EB-90FE-799EE5F4CBFA}"/>
                </c:ext>
              </c:extLst>
            </c:dLbl>
            <c:dLbl>
              <c:idx val="4"/>
              <c:layout>
                <c:manualLayout>
                  <c:x val="0"/>
                  <c:y val="-2.00000000000000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BDD-46EB-90FE-799EE5F4CBFA}"/>
                </c:ext>
              </c:extLst>
            </c:dLbl>
            <c:dLbl>
              <c:idx val="5"/>
              <c:layout>
                <c:manualLayout>
                  <c:x val="0"/>
                  <c:y val="2.26628895184136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BDD-46EB-90FE-799EE5F4CBFA}"/>
                </c:ext>
              </c:extLst>
            </c:dLbl>
            <c:dLbl>
              <c:idx val="6"/>
              <c:layout>
                <c:manualLayout>
                  <c:x val="0"/>
                  <c:y val="-6.000000000000000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BDD-46EB-90FE-799EE5F4CBFA}"/>
                </c:ext>
              </c:extLst>
            </c:dLbl>
            <c:dLbl>
              <c:idx val="7"/>
              <c:layout>
                <c:manualLayout>
                  <c:x val="8.5869421768378493E-17"/>
                  <c:y val="3.885236220472441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BDD-46EB-90FE-799EE5F4CBFA}"/>
                </c:ext>
              </c:extLst>
            </c:dLbl>
            <c:dLbl>
              <c:idx val="8"/>
              <c:layout>
                <c:manualLayout>
                  <c:x val="4.6838407494145208E-3"/>
                  <c:y val="-8.000000000000001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BDD-46EB-90FE-799EE5F4CBFA}"/>
                </c:ext>
              </c:extLst>
            </c:dLbl>
            <c:dLbl>
              <c:idx val="9"/>
              <c:layout>
                <c:manualLayout>
                  <c:x val="1.9444444444444445E-2"/>
                  <c:y val="1.133144475920686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BDD-46EB-90FE-799EE5F4CBFA}"/>
                </c:ext>
              </c:extLst>
            </c:dLbl>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cumul!$P$84:$P$93</c:f>
              <c:strCache>
                <c:ptCount val="10"/>
                <c:pt idx="0">
                  <c:v>OUEST</c:v>
                </c:pt>
                <c:pt idx="1">
                  <c:v>EXTREME-NORD</c:v>
                </c:pt>
                <c:pt idx="2">
                  <c:v>CENTRE</c:v>
                </c:pt>
                <c:pt idx="3">
                  <c:v>LITTORAL</c:v>
                </c:pt>
                <c:pt idx="4">
                  <c:v>ADAMAOUA</c:v>
                </c:pt>
                <c:pt idx="5">
                  <c:v>SUD OUEST</c:v>
                </c:pt>
                <c:pt idx="6">
                  <c:v>NORD</c:v>
                </c:pt>
                <c:pt idx="7">
                  <c:v>EST</c:v>
                </c:pt>
                <c:pt idx="8">
                  <c:v>SUD</c:v>
                </c:pt>
                <c:pt idx="9">
                  <c:v>NORD OUEST</c:v>
                </c:pt>
              </c:strCache>
            </c:strRef>
          </c:cat>
          <c:val>
            <c:numRef>
              <c:f>cumul!$Q$84:$Q$93</c:f>
              <c:numCache>
                <c:formatCode>General</c:formatCode>
                <c:ptCount val="10"/>
                <c:pt idx="0">
                  <c:v>276179</c:v>
                </c:pt>
                <c:pt idx="1">
                  <c:v>271641</c:v>
                </c:pt>
                <c:pt idx="2">
                  <c:v>271503</c:v>
                </c:pt>
                <c:pt idx="3">
                  <c:v>190077</c:v>
                </c:pt>
                <c:pt idx="4">
                  <c:v>47387</c:v>
                </c:pt>
                <c:pt idx="5">
                  <c:v>39278</c:v>
                </c:pt>
                <c:pt idx="6">
                  <c:v>38806</c:v>
                </c:pt>
                <c:pt idx="7">
                  <c:v>27904</c:v>
                </c:pt>
                <c:pt idx="8">
                  <c:v>27362</c:v>
                </c:pt>
                <c:pt idx="9">
                  <c:v>24491</c:v>
                </c:pt>
              </c:numCache>
            </c:numRef>
          </c:val>
          <c:extLst>
            <c:ext xmlns:c16="http://schemas.microsoft.com/office/drawing/2014/chart" uri="{C3380CC4-5D6E-409C-BE32-E72D297353CC}">
              <c16:uniqueId val="{00000009-0BDD-46EB-90FE-799EE5F4CBFA}"/>
            </c:ext>
          </c:extLst>
        </c:ser>
        <c:dLbls>
          <c:showLegendKey val="0"/>
          <c:showVal val="1"/>
          <c:showCatName val="0"/>
          <c:showSerName val="0"/>
          <c:showPercent val="0"/>
          <c:showBubbleSize val="0"/>
        </c:dLbls>
        <c:gapWidth val="150"/>
        <c:shape val="box"/>
        <c:axId val="258414080"/>
        <c:axId val="258415616"/>
        <c:axId val="0"/>
      </c:bar3DChart>
      <c:catAx>
        <c:axId val="258414080"/>
        <c:scaling>
          <c:orientation val="minMax"/>
        </c:scaling>
        <c:delete val="0"/>
        <c:axPos val="b"/>
        <c:numFmt formatCode="General" sourceLinked="0"/>
        <c:majorTickMark val="none"/>
        <c:minorTickMark val="none"/>
        <c:tickLblPos val="nextTo"/>
        <c:crossAx val="258415616"/>
        <c:crosses val="autoZero"/>
        <c:auto val="1"/>
        <c:lblAlgn val="ctr"/>
        <c:lblOffset val="100"/>
        <c:noMultiLvlLbl val="0"/>
      </c:catAx>
      <c:valAx>
        <c:axId val="258415616"/>
        <c:scaling>
          <c:orientation val="minMax"/>
        </c:scaling>
        <c:delete val="1"/>
        <c:axPos val="l"/>
        <c:numFmt formatCode="General" sourceLinked="1"/>
        <c:majorTickMark val="out"/>
        <c:minorTickMark val="none"/>
        <c:tickLblPos val="nextTo"/>
        <c:crossAx val="258414080"/>
        <c:crosses val="autoZero"/>
        <c:crossBetween val="between"/>
      </c:valAx>
    </c:plotArea>
    <c:plotVisOnly val="1"/>
    <c:dispBlanksAs val="gap"/>
    <c:showDLblsOverMax val="0"/>
  </c:chart>
  <c:txPr>
    <a:bodyPr/>
    <a:lstStyle/>
    <a:p>
      <a:pPr>
        <a:defRPr sz="1800">
          <a:latin typeface="Century Gothic" panose="020B0502020202020204" pitchFamily="34" charset="0"/>
        </a:defRPr>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EC7C58-F26D-4F10-918F-E8FC7CE8012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F07A648-79EC-4DC2-954C-A94D265306C5}"/>
              </a:ext>
            </a:extLst>
          </p:cNvPr>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8BB946B-4E28-46AA-8EBC-9F985AA2A21E}"/>
              </a:ext>
            </a:extLst>
          </p:cNvPr>
          <p:cNvSpPr>
            <a:spLocks noGrp="1"/>
          </p:cNvSpPr>
          <p:nvPr>
            <p:ph type="dt" sz="half" idx="10"/>
          </p:nvPr>
        </p:nvSpPr>
        <p:spPr/>
        <p:txBody>
          <a:bodyPr/>
          <a:lstStyle/>
          <a:p>
            <a:fld id="{7968BFBD-F90D-4F1B-97A4-D257CA1F5C53}" type="datetimeFigureOut">
              <a:rPr lang="fr-FR" smtClean="0"/>
              <a:t>14/01/2026</a:t>
            </a:fld>
            <a:endParaRPr lang="fr-FR"/>
          </a:p>
        </p:txBody>
      </p:sp>
      <p:sp>
        <p:nvSpPr>
          <p:cNvPr id="5" name="Espace réservé du pied de page 4">
            <a:extLst>
              <a:ext uri="{FF2B5EF4-FFF2-40B4-BE49-F238E27FC236}">
                <a16:creationId xmlns:a16="http://schemas.microsoft.com/office/drawing/2014/main" id="{FCB0191B-2D70-43B2-A181-EA48D386753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3F9CFD0-03E3-425E-A479-FEAF1EC5D06D}"/>
              </a:ext>
            </a:extLst>
          </p:cNvPr>
          <p:cNvSpPr>
            <a:spLocks noGrp="1"/>
          </p:cNvSpPr>
          <p:nvPr>
            <p:ph type="sldNum" sz="quarter" idx="12"/>
          </p:nvPr>
        </p:nvSpPr>
        <p:spPr/>
        <p:txBody>
          <a:bodyPr/>
          <a:lstStyle/>
          <a:p>
            <a:fld id="{73A24B95-052C-4D73-8F22-FC763663CF87}" type="slidenum">
              <a:rPr lang="fr-FR" smtClean="0"/>
              <a:t>‹N°›</a:t>
            </a:fld>
            <a:endParaRPr lang="fr-FR"/>
          </a:p>
        </p:txBody>
      </p:sp>
    </p:spTree>
    <p:extLst>
      <p:ext uri="{BB962C8B-B14F-4D97-AF65-F5344CB8AC3E}">
        <p14:creationId xmlns:p14="http://schemas.microsoft.com/office/powerpoint/2010/main" val="1284737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513806-13B7-49E7-A048-82CF20E7694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CC100AF-5B22-46A5-A564-50045AE89A3D}"/>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38723FE-629B-4D6C-BB3C-F82167E88B60}"/>
              </a:ext>
            </a:extLst>
          </p:cNvPr>
          <p:cNvSpPr>
            <a:spLocks noGrp="1"/>
          </p:cNvSpPr>
          <p:nvPr>
            <p:ph type="dt" sz="half" idx="10"/>
          </p:nvPr>
        </p:nvSpPr>
        <p:spPr/>
        <p:txBody>
          <a:bodyPr/>
          <a:lstStyle/>
          <a:p>
            <a:fld id="{7968BFBD-F90D-4F1B-97A4-D257CA1F5C53}" type="datetimeFigureOut">
              <a:rPr lang="fr-FR" smtClean="0"/>
              <a:t>14/01/2026</a:t>
            </a:fld>
            <a:endParaRPr lang="fr-FR"/>
          </a:p>
        </p:txBody>
      </p:sp>
      <p:sp>
        <p:nvSpPr>
          <p:cNvPr id="5" name="Espace réservé du pied de page 4">
            <a:extLst>
              <a:ext uri="{FF2B5EF4-FFF2-40B4-BE49-F238E27FC236}">
                <a16:creationId xmlns:a16="http://schemas.microsoft.com/office/drawing/2014/main" id="{2BFF34FE-1F43-413B-A0F7-9CC52DF41B4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05594D5-AB27-4942-85C1-1790AAD566FC}"/>
              </a:ext>
            </a:extLst>
          </p:cNvPr>
          <p:cNvSpPr>
            <a:spLocks noGrp="1"/>
          </p:cNvSpPr>
          <p:nvPr>
            <p:ph type="sldNum" sz="quarter" idx="12"/>
          </p:nvPr>
        </p:nvSpPr>
        <p:spPr/>
        <p:txBody>
          <a:bodyPr/>
          <a:lstStyle/>
          <a:p>
            <a:fld id="{73A24B95-052C-4D73-8F22-FC763663CF87}" type="slidenum">
              <a:rPr lang="fr-FR" smtClean="0"/>
              <a:t>‹N°›</a:t>
            </a:fld>
            <a:endParaRPr lang="fr-FR"/>
          </a:p>
        </p:txBody>
      </p:sp>
    </p:spTree>
    <p:extLst>
      <p:ext uri="{BB962C8B-B14F-4D97-AF65-F5344CB8AC3E}">
        <p14:creationId xmlns:p14="http://schemas.microsoft.com/office/powerpoint/2010/main" val="2480787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10E067F-15D5-4D55-8530-3E6A57228BF8}"/>
              </a:ext>
            </a:extLst>
          </p:cNvPr>
          <p:cNvSpPr>
            <a:spLocks noGrp="1"/>
          </p:cNvSpPr>
          <p:nvPr>
            <p:ph type="title" orient="vert"/>
          </p:nvPr>
        </p:nvSpPr>
        <p:spPr>
          <a:xfrm>
            <a:off x="8724901" y="365126"/>
            <a:ext cx="2628900" cy="5811839"/>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DC0BC796-5A9D-4E3F-8018-C3A652DF634F}"/>
              </a:ext>
            </a:extLst>
          </p:cNvPr>
          <p:cNvSpPr>
            <a:spLocks noGrp="1"/>
          </p:cNvSpPr>
          <p:nvPr>
            <p:ph type="body" orient="vert" idx="1"/>
          </p:nvPr>
        </p:nvSpPr>
        <p:spPr>
          <a:xfrm>
            <a:off x="838201" y="365126"/>
            <a:ext cx="7734300" cy="581183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3560941-D380-43B6-90C3-54E21B8E4399}"/>
              </a:ext>
            </a:extLst>
          </p:cNvPr>
          <p:cNvSpPr>
            <a:spLocks noGrp="1"/>
          </p:cNvSpPr>
          <p:nvPr>
            <p:ph type="dt" sz="half" idx="10"/>
          </p:nvPr>
        </p:nvSpPr>
        <p:spPr/>
        <p:txBody>
          <a:bodyPr/>
          <a:lstStyle/>
          <a:p>
            <a:fld id="{7968BFBD-F90D-4F1B-97A4-D257CA1F5C53}" type="datetimeFigureOut">
              <a:rPr lang="fr-FR" smtClean="0"/>
              <a:t>14/01/2026</a:t>
            </a:fld>
            <a:endParaRPr lang="fr-FR"/>
          </a:p>
        </p:txBody>
      </p:sp>
      <p:sp>
        <p:nvSpPr>
          <p:cNvPr id="5" name="Espace réservé du pied de page 4">
            <a:extLst>
              <a:ext uri="{FF2B5EF4-FFF2-40B4-BE49-F238E27FC236}">
                <a16:creationId xmlns:a16="http://schemas.microsoft.com/office/drawing/2014/main" id="{55F07B20-B13D-4C8A-8439-29A194982E8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6B4D2BD-6316-4B1B-AF54-779560329C05}"/>
              </a:ext>
            </a:extLst>
          </p:cNvPr>
          <p:cNvSpPr>
            <a:spLocks noGrp="1"/>
          </p:cNvSpPr>
          <p:nvPr>
            <p:ph type="sldNum" sz="quarter" idx="12"/>
          </p:nvPr>
        </p:nvSpPr>
        <p:spPr/>
        <p:txBody>
          <a:bodyPr/>
          <a:lstStyle/>
          <a:p>
            <a:fld id="{73A24B95-052C-4D73-8F22-FC763663CF87}" type="slidenum">
              <a:rPr lang="fr-FR" smtClean="0"/>
              <a:t>‹N°›</a:t>
            </a:fld>
            <a:endParaRPr lang="fr-FR"/>
          </a:p>
        </p:txBody>
      </p:sp>
    </p:spTree>
    <p:extLst>
      <p:ext uri="{BB962C8B-B14F-4D97-AF65-F5344CB8AC3E}">
        <p14:creationId xmlns:p14="http://schemas.microsoft.com/office/powerpoint/2010/main" val="9954388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466"/>
        <p:cNvGrpSpPr/>
        <p:nvPr/>
      </p:nvGrpSpPr>
      <p:grpSpPr>
        <a:xfrm>
          <a:off x="0" y="0"/>
          <a:ext cx="0" cy="0"/>
          <a:chOff x="0" y="0"/>
          <a:chExt cx="0" cy="0"/>
        </a:xfrm>
      </p:grpSpPr>
      <p:sp>
        <p:nvSpPr>
          <p:cNvPr id="467" name="Google Shape;467;p13"/>
          <p:cNvSpPr txBox="1">
            <a:spLocks noGrp="1"/>
          </p:cNvSpPr>
          <p:nvPr>
            <p:ph type="title"/>
          </p:nvPr>
        </p:nvSpPr>
        <p:spPr>
          <a:xfrm>
            <a:off x="950967" y="694567"/>
            <a:ext cx="10290000" cy="9440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r>
              <a:rPr lang="fr-FR"/>
              <a:t>Modifiez le style du titre</a:t>
            </a:r>
            <a:endParaRPr/>
          </a:p>
        </p:txBody>
      </p:sp>
      <p:sp>
        <p:nvSpPr>
          <p:cNvPr id="468" name="Google Shape;468;p13"/>
          <p:cNvSpPr txBox="1">
            <a:spLocks noGrp="1"/>
          </p:cNvSpPr>
          <p:nvPr>
            <p:ph type="subTitle" idx="1"/>
          </p:nvPr>
        </p:nvSpPr>
        <p:spPr>
          <a:xfrm>
            <a:off x="2328767" y="2224432"/>
            <a:ext cx="3292400" cy="1046800"/>
          </a:xfrm>
          <a:prstGeom prst="rect">
            <a:avLst/>
          </a:prstGeom>
        </p:spPr>
        <p:txBody>
          <a:bodyPr spcFirstLastPara="1" wrap="square" lIns="91425" tIns="91425" rIns="91425" bIns="91425" anchor="t" anchorCtr="0">
            <a:noAutofit/>
          </a:bodyPr>
          <a:lstStyle>
            <a:lvl1pPr lvl="0" rtl="0">
              <a:lnSpc>
                <a:spcPct val="9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469" name="Google Shape;469;p13"/>
          <p:cNvSpPr txBox="1">
            <a:spLocks noGrp="1"/>
          </p:cNvSpPr>
          <p:nvPr>
            <p:ph type="title" idx="2" hasCustomPrompt="1"/>
          </p:nvPr>
        </p:nvSpPr>
        <p:spPr>
          <a:xfrm>
            <a:off x="1090600" y="2224432"/>
            <a:ext cx="1168400" cy="820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600"/>
              <a:buNone/>
              <a:defRPr sz="5867">
                <a:solidFill>
                  <a:schemeClr val="lt2"/>
                </a:solidFill>
              </a:defRPr>
            </a:lvl1pPr>
            <a:lvl2pPr lvl="1" algn="ctr" rtl="0">
              <a:spcBef>
                <a:spcPts val="0"/>
              </a:spcBef>
              <a:spcAft>
                <a:spcPts val="0"/>
              </a:spcAft>
              <a:buSzPts val="4600"/>
              <a:buNone/>
              <a:defRPr sz="6133"/>
            </a:lvl2pPr>
            <a:lvl3pPr lvl="2" algn="ctr" rtl="0">
              <a:spcBef>
                <a:spcPts val="0"/>
              </a:spcBef>
              <a:spcAft>
                <a:spcPts val="0"/>
              </a:spcAft>
              <a:buSzPts val="4600"/>
              <a:buNone/>
              <a:defRPr sz="6133"/>
            </a:lvl3pPr>
            <a:lvl4pPr lvl="3" algn="ctr" rtl="0">
              <a:spcBef>
                <a:spcPts val="0"/>
              </a:spcBef>
              <a:spcAft>
                <a:spcPts val="0"/>
              </a:spcAft>
              <a:buSzPts val="4600"/>
              <a:buNone/>
              <a:defRPr sz="6133"/>
            </a:lvl4pPr>
            <a:lvl5pPr lvl="4" algn="ctr" rtl="0">
              <a:spcBef>
                <a:spcPts val="0"/>
              </a:spcBef>
              <a:spcAft>
                <a:spcPts val="0"/>
              </a:spcAft>
              <a:buSzPts val="4600"/>
              <a:buNone/>
              <a:defRPr sz="6133"/>
            </a:lvl5pPr>
            <a:lvl6pPr lvl="5" algn="ctr" rtl="0">
              <a:spcBef>
                <a:spcPts val="0"/>
              </a:spcBef>
              <a:spcAft>
                <a:spcPts val="0"/>
              </a:spcAft>
              <a:buSzPts val="4600"/>
              <a:buNone/>
              <a:defRPr sz="6133"/>
            </a:lvl6pPr>
            <a:lvl7pPr lvl="6" algn="ctr" rtl="0">
              <a:spcBef>
                <a:spcPts val="0"/>
              </a:spcBef>
              <a:spcAft>
                <a:spcPts val="0"/>
              </a:spcAft>
              <a:buSzPts val="4600"/>
              <a:buNone/>
              <a:defRPr sz="6133"/>
            </a:lvl7pPr>
            <a:lvl8pPr lvl="7" algn="ctr" rtl="0">
              <a:spcBef>
                <a:spcPts val="0"/>
              </a:spcBef>
              <a:spcAft>
                <a:spcPts val="0"/>
              </a:spcAft>
              <a:buSzPts val="4600"/>
              <a:buNone/>
              <a:defRPr sz="6133"/>
            </a:lvl8pPr>
            <a:lvl9pPr lvl="8" algn="ctr" rtl="0">
              <a:spcBef>
                <a:spcPts val="0"/>
              </a:spcBef>
              <a:spcAft>
                <a:spcPts val="0"/>
              </a:spcAft>
              <a:buSzPts val="4600"/>
              <a:buNone/>
              <a:defRPr sz="6133"/>
            </a:lvl9pPr>
          </a:lstStyle>
          <a:p>
            <a:r>
              <a:t>xx%</a:t>
            </a:r>
          </a:p>
        </p:txBody>
      </p:sp>
      <p:sp>
        <p:nvSpPr>
          <p:cNvPr id="470" name="Google Shape;470;p13"/>
          <p:cNvSpPr txBox="1">
            <a:spLocks noGrp="1"/>
          </p:cNvSpPr>
          <p:nvPr>
            <p:ph type="subTitle" idx="3"/>
          </p:nvPr>
        </p:nvSpPr>
        <p:spPr>
          <a:xfrm>
            <a:off x="2328767" y="4298797"/>
            <a:ext cx="3292400" cy="1046800"/>
          </a:xfrm>
          <a:prstGeom prst="rect">
            <a:avLst/>
          </a:prstGeom>
        </p:spPr>
        <p:txBody>
          <a:bodyPr spcFirstLastPara="1" wrap="square" lIns="91425" tIns="91425" rIns="91425" bIns="91425" anchor="t" anchorCtr="0">
            <a:noAutofit/>
          </a:bodyPr>
          <a:lstStyle>
            <a:lvl1pPr lvl="0" rtl="0">
              <a:lnSpc>
                <a:spcPct val="9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471" name="Google Shape;471;p13"/>
          <p:cNvSpPr txBox="1">
            <a:spLocks noGrp="1"/>
          </p:cNvSpPr>
          <p:nvPr>
            <p:ph type="title" idx="4" hasCustomPrompt="1"/>
          </p:nvPr>
        </p:nvSpPr>
        <p:spPr>
          <a:xfrm>
            <a:off x="1090600" y="4298797"/>
            <a:ext cx="1168400" cy="820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600"/>
              <a:buNone/>
              <a:defRPr sz="5867">
                <a:solidFill>
                  <a:schemeClr val="lt2"/>
                </a:solidFill>
              </a:defRPr>
            </a:lvl1pPr>
            <a:lvl2pPr lvl="1" algn="ctr" rtl="0">
              <a:spcBef>
                <a:spcPts val="0"/>
              </a:spcBef>
              <a:spcAft>
                <a:spcPts val="0"/>
              </a:spcAft>
              <a:buSzPts val="4600"/>
              <a:buNone/>
              <a:defRPr sz="6133"/>
            </a:lvl2pPr>
            <a:lvl3pPr lvl="2" algn="ctr" rtl="0">
              <a:spcBef>
                <a:spcPts val="0"/>
              </a:spcBef>
              <a:spcAft>
                <a:spcPts val="0"/>
              </a:spcAft>
              <a:buSzPts val="4600"/>
              <a:buNone/>
              <a:defRPr sz="6133"/>
            </a:lvl3pPr>
            <a:lvl4pPr lvl="3" algn="ctr" rtl="0">
              <a:spcBef>
                <a:spcPts val="0"/>
              </a:spcBef>
              <a:spcAft>
                <a:spcPts val="0"/>
              </a:spcAft>
              <a:buSzPts val="4600"/>
              <a:buNone/>
              <a:defRPr sz="6133"/>
            </a:lvl4pPr>
            <a:lvl5pPr lvl="4" algn="ctr" rtl="0">
              <a:spcBef>
                <a:spcPts val="0"/>
              </a:spcBef>
              <a:spcAft>
                <a:spcPts val="0"/>
              </a:spcAft>
              <a:buSzPts val="4600"/>
              <a:buNone/>
              <a:defRPr sz="6133"/>
            </a:lvl5pPr>
            <a:lvl6pPr lvl="5" algn="ctr" rtl="0">
              <a:spcBef>
                <a:spcPts val="0"/>
              </a:spcBef>
              <a:spcAft>
                <a:spcPts val="0"/>
              </a:spcAft>
              <a:buSzPts val="4600"/>
              <a:buNone/>
              <a:defRPr sz="6133"/>
            </a:lvl6pPr>
            <a:lvl7pPr lvl="6" algn="ctr" rtl="0">
              <a:spcBef>
                <a:spcPts val="0"/>
              </a:spcBef>
              <a:spcAft>
                <a:spcPts val="0"/>
              </a:spcAft>
              <a:buSzPts val="4600"/>
              <a:buNone/>
              <a:defRPr sz="6133"/>
            </a:lvl7pPr>
            <a:lvl8pPr lvl="7" algn="ctr" rtl="0">
              <a:spcBef>
                <a:spcPts val="0"/>
              </a:spcBef>
              <a:spcAft>
                <a:spcPts val="0"/>
              </a:spcAft>
              <a:buSzPts val="4600"/>
              <a:buNone/>
              <a:defRPr sz="6133"/>
            </a:lvl8pPr>
            <a:lvl9pPr lvl="8" algn="ctr" rtl="0">
              <a:spcBef>
                <a:spcPts val="0"/>
              </a:spcBef>
              <a:spcAft>
                <a:spcPts val="0"/>
              </a:spcAft>
              <a:buSzPts val="4600"/>
              <a:buNone/>
              <a:defRPr sz="6133"/>
            </a:lvl9pPr>
          </a:lstStyle>
          <a:p>
            <a:r>
              <a:t>xx%</a:t>
            </a:r>
          </a:p>
        </p:txBody>
      </p:sp>
      <p:sp>
        <p:nvSpPr>
          <p:cNvPr id="472" name="Google Shape;472;p13"/>
          <p:cNvSpPr txBox="1">
            <a:spLocks noGrp="1"/>
          </p:cNvSpPr>
          <p:nvPr>
            <p:ph type="subTitle" idx="5"/>
          </p:nvPr>
        </p:nvSpPr>
        <p:spPr>
          <a:xfrm>
            <a:off x="7744833" y="2224432"/>
            <a:ext cx="3413600" cy="1046800"/>
          </a:xfrm>
          <a:prstGeom prst="rect">
            <a:avLst/>
          </a:prstGeom>
        </p:spPr>
        <p:txBody>
          <a:bodyPr spcFirstLastPara="1" wrap="square" lIns="91425" tIns="91425" rIns="91425" bIns="91425" anchor="t" anchorCtr="0">
            <a:noAutofit/>
          </a:bodyPr>
          <a:lstStyle>
            <a:lvl1pPr lvl="0" rtl="0">
              <a:lnSpc>
                <a:spcPct val="9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473" name="Google Shape;473;p13"/>
          <p:cNvSpPr txBox="1">
            <a:spLocks noGrp="1"/>
          </p:cNvSpPr>
          <p:nvPr>
            <p:ph type="title" idx="6" hasCustomPrompt="1"/>
          </p:nvPr>
        </p:nvSpPr>
        <p:spPr>
          <a:xfrm>
            <a:off x="6506667" y="2224432"/>
            <a:ext cx="1168400" cy="820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600"/>
              <a:buNone/>
              <a:defRPr sz="5867">
                <a:solidFill>
                  <a:schemeClr val="lt2"/>
                </a:solidFill>
              </a:defRPr>
            </a:lvl1pPr>
            <a:lvl2pPr lvl="1" algn="ctr" rtl="0">
              <a:spcBef>
                <a:spcPts val="0"/>
              </a:spcBef>
              <a:spcAft>
                <a:spcPts val="0"/>
              </a:spcAft>
              <a:buSzPts val="4600"/>
              <a:buNone/>
              <a:defRPr sz="6133"/>
            </a:lvl2pPr>
            <a:lvl3pPr lvl="2" algn="ctr" rtl="0">
              <a:spcBef>
                <a:spcPts val="0"/>
              </a:spcBef>
              <a:spcAft>
                <a:spcPts val="0"/>
              </a:spcAft>
              <a:buSzPts val="4600"/>
              <a:buNone/>
              <a:defRPr sz="6133"/>
            </a:lvl3pPr>
            <a:lvl4pPr lvl="3" algn="ctr" rtl="0">
              <a:spcBef>
                <a:spcPts val="0"/>
              </a:spcBef>
              <a:spcAft>
                <a:spcPts val="0"/>
              </a:spcAft>
              <a:buSzPts val="4600"/>
              <a:buNone/>
              <a:defRPr sz="6133"/>
            </a:lvl4pPr>
            <a:lvl5pPr lvl="4" algn="ctr" rtl="0">
              <a:spcBef>
                <a:spcPts val="0"/>
              </a:spcBef>
              <a:spcAft>
                <a:spcPts val="0"/>
              </a:spcAft>
              <a:buSzPts val="4600"/>
              <a:buNone/>
              <a:defRPr sz="6133"/>
            </a:lvl5pPr>
            <a:lvl6pPr lvl="5" algn="ctr" rtl="0">
              <a:spcBef>
                <a:spcPts val="0"/>
              </a:spcBef>
              <a:spcAft>
                <a:spcPts val="0"/>
              </a:spcAft>
              <a:buSzPts val="4600"/>
              <a:buNone/>
              <a:defRPr sz="6133"/>
            </a:lvl6pPr>
            <a:lvl7pPr lvl="6" algn="ctr" rtl="0">
              <a:spcBef>
                <a:spcPts val="0"/>
              </a:spcBef>
              <a:spcAft>
                <a:spcPts val="0"/>
              </a:spcAft>
              <a:buSzPts val="4600"/>
              <a:buNone/>
              <a:defRPr sz="6133"/>
            </a:lvl7pPr>
            <a:lvl8pPr lvl="7" algn="ctr" rtl="0">
              <a:spcBef>
                <a:spcPts val="0"/>
              </a:spcBef>
              <a:spcAft>
                <a:spcPts val="0"/>
              </a:spcAft>
              <a:buSzPts val="4600"/>
              <a:buNone/>
              <a:defRPr sz="6133"/>
            </a:lvl8pPr>
            <a:lvl9pPr lvl="8" algn="ctr" rtl="0">
              <a:spcBef>
                <a:spcPts val="0"/>
              </a:spcBef>
              <a:spcAft>
                <a:spcPts val="0"/>
              </a:spcAft>
              <a:buSzPts val="4600"/>
              <a:buNone/>
              <a:defRPr sz="6133"/>
            </a:lvl9pPr>
          </a:lstStyle>
          <a:p>
            <a:r>
              <a:t>xx%</a:t>
            </a:r>
          </a:p>
        </p:txBody>
      </p:sp>
      <p:sp>
        <p:nvSpPr>
          <p:cNvPr id="474" name="Google Shape;474;p13"/>
          <p:cNvSpPr txBox="1">
            <a:spLocks noGrp="1"/>
          </p:cNvSpPr>
          <p:nvPr>
            <p:ph type="subTitle" idx="7"/>
          </p:nvPr>
        </p:nvSpPr>
        <p:spPr>
          <a:xfrm>
            <a:off x="7744833" y="4298797"/>
            <a:ext cx="3413600" cy="1046800"/>
          </a:xfrm>
          <a:prstGeom prst="rect">
            <a:avLst/>
          </a:prstGeom>
        </p:spPr>
        <p:txBody>
          <a:bodyPr spcFirstLastPara="1" wrap="square" lIns="91425" tIns="91425" rIns="91425" bIns="91425" anchor="t" anchorCtr="0">
            <a:noAutofit/>
          </a:bodyPr>
          <a:lstStyle>
            <a:lvl1pPr lvl="0" rtl="0">
              <a:lnSpc>
                <a:spcPct val="9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475" name="Google Shape;475;p13"/>
          <p:cNvSpPr txBox="1">
            <a:spLocks noGrp="1"/>
          </p:cNvSpPr>
          <p:nvPr>
            <p:ph type="title" idx="8" hasCustomPrompt="1"/>
          </p:nvPr>
        </p:nvSpPr>
        <p:spPr>
          <a:xfrm>
            <a:off x="6506667" y="4298797"/>
            <a:ext cx="1168400" cy="820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600"/>
              <a:buNone/>
              <a:defRPr sz="5867">
                <a:solidFill>
                  <a:schemeClr val="lt2"/>
                </a:solidFill>
              </a:defRPr>
            </a:lvl1pPr>
            <a:lvl2pPr lvl="1" algn="ctr" rtl="0">
              <a:spcBef>
                <a:spcPts val="0"/>
              </a:spcBef>
              <a:spcAft>
                <a:spcPts val="0"/>
              </a:spcAft>
              <a:buSzPts val="4600"/>
              <a:buNone/>
              <a:defRPr sz="6133"/>
            </a:lvl2pPr>
            <a:lvl3pPr lvl="2" algn="ctr" rtl="0">
              <a:spcBef>
                <a:spcPts val="0"/>
              </a:spcBef>
              <a:spcAft>
                <a:spcPts val="0"/>
              </a:spcAft>
              <a:buSzPts val="4600"/>
              <a:buNone/>
              <a:defRPr sz="6133"/>
            </a:lvl3pPr>
            <a:lvl4pPr lvl="3" algn="ctr" rtl="0">
              <a:spcBef>
                <a:spcPts val="0"/>
              </a:spcBef>
              <a:spcAft>
                <a:spcPts val="0"/>
              </a:spcAft>
              <a:buSzPts val="4600"/>
              <a:buNone/>
              <a:defRPr sz="6133"/>
            </a:lvl4pPr>
            <a:lvl5pPr lvl="4" algn="ctr" rtl="0">
              <a:spcBef>
                <a:spcPts val="0"/>
              </a:spcBef>
              <a:spcAft>
                <a:spcPts val="0"/>
              </a:spcAft>
              <a:buSzPts val="4600"/>
              <a:buNone/>
              <a:defRPr sz="6133"/>
            </a:lvl5pPr>
            <a:lvl6pPr lvl="5" algn="ctr" rtl="0">
              <a:spcBef>
                <a:spcPts val="0"/>
              </a:spcBef>
              <a:spcAft>
                <a:spcPts val="0"/>
              </a:spcAft>
              <a:buSzPts val="4600"/>
              <a:buNone/>
              <a:defRPr sz="6133"/>
            </a:lvl6pPr>
            <a:lvl7pPr lvl="6" algn="ctr" rtl="0">
              <a:spcBef>
                <a:spcPts val="0"/>
              </a:spcBef>
              <a:spcAft>
                <a:spcPts val="0"/>
              </a:spcAft>
              <a:buSzPts val="4600"/>
              <a:buNone/>
              <a:defRPr sz="6133"/>
            </a:lvl7pPr>
            <a:lvl8pPr lvl="7" algn="ctr" rtl="0">
              <a:spcBef>
                <a:spcPts val="0"/>
              </a:spcBef>
              <a:spcAft>
                <a:spcPts val="0"/>
              </a:spcAft>
              <a:buSzPts val="4600"/>
              <a:buNone/>
              <a:defRPr sz="6133"/>
            </a:lvl8pPr>
            <a:lvl9pPr lvl="8" algn="ctr" rtl="0">
              <a:spcBef>
                <a:spcPts val="0"/>
              </a:spcBef>
              <a:spcAft>
                <a:spcPts val="0"/>
              </a:spcAft>
              <a:buSzPts val="4600"/>
              <a:buNone/>
              <a:defRPr sz="6133"/>
            </a:lvl9pPr>
          </a:lstStyle>
          <a:p>
            <a:r>
              <a:t>xx%</a:t>
            </a:r>
          </a:p>
        </p:txBody>
      </p:sp>
    </p:spTree>
    <p:extLst>
      <p:ext uri="{BB962C8B-B14F-4D97-AF65-F5344CB8AC3E}">
        <p14:creationId xmlns:p14="http://schemas.microsoft.com/office/powerpoint/2010/main" val="153801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ext">
  <p:cSld name="Title and text">
    <p:spTree>
      <p:nvGrpSpPr>
        <p:cNvPr id="1" name="Shape 833"/>
        <p:cNvGrpSpPr/>
        <p:nvPr/>
      </p:nvGrpSpPr>
      <p:grpSpPr>
        <a:xfrm>
          <a:off x="0" y="0"/>
          <a:ext cx="0" cy="0"/>
          <a:chOff x="0" y="0"/>
          <a:chExt cx="0" cy="0"/>
        </a:xfrm>
      </p:grpSpPr>
      <p:sp>
        <p:nvSpPr>
          <p:cNvPr id="851" name="Google Shape;851;p20"/>
          <p:cNvSpPr txBox="1">
            <a:spLocks noGrp="1"/>
          </p:cNvSpPr>
          <p:nvPr>
            <p:ph type="title"/>
          </p:nvPr>
        </p:nvSpPr>
        <p:spPr>
          <a:xfrm>
            <a:off x="6279433" y="1747833"/>
            <a:ext cx="4632000" cy="1724000"/>
          </a:xfrm>
          <a:prstGeom prst="rect">
            <a:avLst/>
          </a:prstGeom>
        </p:spPr>
        <p:txBody>
          <a:bodyPr spcFirstLastPara="1" wrap="square" lIns="91425" tIns="91425" rIns="91425" bIns="91425" anchor="t" anchorCtr="0">
            <a:noAutofit/>
          </a:bodyPr>
          <a:lstStyle>
            <a:lvl1pPr lvl="0" algn="r" rtl="0">
              <a:spcBef>
                <a:spcPts val="0"/>
              </a:spcBef>
              <a:spcAft>
                <a:spcPts val="0"/>
              </a:spcAft>
              <a:buSzPts val="9200"/>
              <a:buNone/>
              <a:defRPr sz="9600"/>
            </a:lvl1pPr>
            <a:lvl2pPr lvl="1" rtl="0">
              <a:spcBef>
                <a:spcPts val="0"/>
              </a:spcBef>
              <a:spcAft>
                <a:spcPts val="0"/>
              </a:spcAft>
              <a:buSzPts val="9200"/>
              <a:buNone/>
              <a:defRPr sz="12266"/>
            </a:lvl2pPr>
            <a:lvl3pPr lvl="2" rtl="0">
              <a:spcBef>
                <a:spcPts val="0"/>
              </a:spcBef>
              <a:spcAft>
                <a:spcPts val="0"/>
              </a:spcAft>
              <a:buSzPts val="9200"/>
              <a:buNone/>
              <a:defRPr sz="12266"/>
            </a:lvl3pPr>
            <a:lvl4pPr lvl="3" rtl="0">
              <a:spcBef>
                <a:spcPts val="0"/>
              </a:spcBef>
              <a:spcAft>
                <a:spcPts val="0"/>
              </a:spcAft>
              <a:buSzPts val="9200"/>
              <a:buNone/>
              <a:defRPr sz="12266"/>
            </a:lvl4pPr>
            <a:lvl5pPr lvl="4" rtl="0">
              <a:spcBef>
                <a:spcPts val="0"/>
              </a:spcBef>
              <a:spcAft>
                <a:spcPts val="0"/>
              </a:spcAft>
              <a:buSzPts val="9200"/>
              <a:buNone/>
              <a:defRPr sz="12266"/>
            </a:lvl5pPr>
            <a:lvl6pPr lvl="5" rtl="0">
              <a:spcBef>
                <a:spcPts val="0"/>
              </a:spcBef>
              <a:spcAft>
                <a:spcPts val="0"/>
              </a:spcAft>
              <a:buSzPts val="9200"/>
              <a:buNone/>
              <a:defRPr sz="12266"/>
            </a:lvl6pPr>
            <a:lvl7pPr lvl="6" rtl="0">
              <a:spcBef>
                <a:spcPts val="0"/>
              </a:spcBef>
              <a:spcAft>
                <a:spcPts val="0"/>
              </a:spcAft>
              <a:buSzPts val="9200"/>
              <a:buNone/>
              <a:defRPr sz="12266"/>
            </a:lvl7pPr>
            <a:lvl8pPr lvl="7" rtl="0">
              <a:spcBef>
                <a:spcPts val="0"/>
              </a:spcBef>
              <a:spcAft>
                <a:spcPts val="0"/>
              </a:spcAft>
              <a:buSzPts val="9200"/>
              <a:buNone/>
              <a:defRPr sz="12266"/>
            </a:lvl8pPr>
            <a:lvl9pPr lvl="8" rtl="0">
              <a:spcBef>
                <a:spcPts val="0"/>
              </a:spcBef>
              <a:spcAft>
                <a:spcPts val="0"/>
              </a:spcAft>
              <a:buSzPts val="9200"/>
              <a:buNone/>
              <a:defRPr sz="12266"/>
            </a:lvl9pPr>
          </a:lstStyle>
          <a:p>
            <a:r>
              <a:rPr lang="fr-FR"/>
              <a:t>Modifiez le style du titre</a:t>
            </a:r>
            <a:endParaRPr/>
          </a:p>
        </p:txBody>
      </p:sp>
      <p:sp>
        <p:nvSpPr>
          <p:cNvPr id="852" name="Google Shape;852;p20"/>
          <p:cNvSpPr txBox="1">
            <a:spLocks noGrp="1"/>
          </p:cNvSpPr>
          <p:nvPr>
            <p:ph type="subTitle" idx="1"/>
          </p:nvPr>
        </p:nvSpPr>
        <p:spPr>
          <a:xfrm>
            <a:off x="6279433" y="3527233"/>
            <a:ext cx="4632000" cy="1385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sz="1867"/>
            </a:lvl2pPr>
            <a:lvl3pPr lvl="2" algn="ctr" rtl="0">
              <a:lnSpc>
                <a:spcPct val="100000"/>
              </a:lnSpc>
              <a:spcBef>
                <a:spcPts val="0"/>
              </a:spcBef>
              <a:spcAft>
                <a:spcPts val="0"/>
              </a:spcAft>
              <a:buSzPts val="1400"/>
              <a:buNone/>
              <a:defRPr sz="1867"/>
            </a:lvl3pPr>
            <a:lvl4pPr lvl="3" algn="ctr" rtl="0">
              <a:lnSpc>
                <a:spcPct val="100000"/>
              </a:lnSpc>
              <a:spcBef>
                <a:spcPts val="0"/>
              </a:spcBef>
              <a:spcAft>
                <a:spcPts val="0"/>
              </a:spcAft>
              <a:buSzPts val="1400"/>
              <a:buNone/>
              <a:defRPr sz="1867"/>
            </a:lvl4pPr>
            <a:lvl5pPr lvl="4" algn="ctr" rtl="0">
              <a:lnSpc>
                <a:spcPct val="100000"/>
              </a:lnSpc>
              <a:spcBef>
                <a:spcPts val="0"/>
              </a:spcBef>
              <a:spcAft>
                <a:spcPts val="0"/>
              </a:spcAft>
              <a:buSzPts val="1400"/>
              <a:buNone/>
              <a:defRPr sz="1867"/>
            </a:lvl5pPr>
            <a:lvl6pPr lvl="5" algn="ctr" rtl="0">
              <a:lnSpc>
                <a:spcPct val="100000"/>
              </a:lnSpc>
              <a:spcBef>
                <a:spcPts val="0"/>
              </a:spcBef>
              <a:spcAft>
                <a:spcPts val="0"/>
              </a:spcAft>
              <a:buSzPts val="1400"/>
              <a:buNone/>
              <a:defRPr sz="1867"/>
            </a:lvl6pPr>
            <a:lvl7pPr lvl="6" algn="ctr" rtl="0">
              <a:lnSpc>
                <a:spcPct val="100000"/>
              </a:lnSpc>
              <a:spcBef>
                <a:spcPts val="0"/>
              </a:spcBef>
              <a:spcAft>
                <a:spcPts val="0"/>
              </a:spcAft>
              <a:buSzPts val="1400"/>
              <a:buNone/>
              <a:defRPr sz="1867"/>
            </a:lvl7pPr>
            <a:lvl8pPr lvl="7" algn="ctr" rtl="0">
              <a:lnSpc>
                <a:spcPct val="100000"/>
              </a:lnSpc>
              <a:spcBef>
                <a:spcPts val="0"/>
              </a:spcBef>
              <a:spcAft>
                <a:spcPts val="0"/>
              </a:spcAft>
              <a:buSzPts val="1400"/>
              <a:buNone/>
              <a:defRPr sz="1867"/>
            </a:lvl8pPr>
            <a:lvl9pPr lvl="8" algn="ctr" rtl="0">
              <a:lnSpc>
                <a:spcPct val="100000"/>
              </a:lnSpc>
              <a:spcBef>
                <a:spcPts val="0"/>
              </a:spcBef>
              <a:spcAft>
                <a:spcPts val="0"/>
              </a:spcAft>
              <a:buSzPts val="1400"/>
              <a:buNone/>
              <a:defRPr sz="1867"/>
            </a:lvl9pPr>
          </a:lstStyle>
          <a:p>
            <a:r>
              <a:rPr lang="fr-FR"/>
              <a:t>Modifiez le style des sous-titres du masque</a:t>
            </a:r>
            <a:endParaRPr/>
          </a:p>
        </p:txBody>
      </p:sp>
    </p:spTree>
    <p:extLst>
      <p:ext uri="{BB962C8B-B14F-4D97-AF65-F5344CB8AC3E}">
        <p14:creationId xmlns:p14="http://schemas.microsoft.com/office/powerpoint/2010/main" val="38780663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45"/>
        <p:cNvGrpSpPr/>
        <p:nvPr/>
      </p:nvGrpSpPr>
      <p:grpSpPr>
        <a:xfrm>
          <a:off x="0" y="0"/>
          <a:ext cx="0" cy="0"/>
          <a:chOff x="0" y="0"/>
          <a:chExt cx="0" cy="0"/>
        </a:xfrm>
      </p:grpSpPr>
      <p:sp>
        <p:nvSpPr>
          <p:cNvPr id="46" name="Google Shape;46;p3"/>
          <p:cNvSpPr txBox="1">
            <a:spLocks noGrp="1"/>
          </p:cNvSpPr>
          <p:nvPr>
            <p:ph type="title"/>
          </p:nvPr>
        </p:nvSpPr>
        <p:spPr>
          <a:xfrm>
            <a:off x="1334967" y="2930967"/>
            <a:ext cx="3966000" cy="2093200"/>
          </a:xfrm>
          <a:prstGeom prst="rect">
            <a:avLst/>
          </a:prstGeom>
        </p:spPr>
        <p:txBody>
          <a:bodyPr spcFirstLastPara="1" wrap="square" lIns="91425" tIns="91425" rIns="91425" bIns="91425" anchor="t" anchorCtr="0">
            <a:noAutofit/>
          </a:bodyPr>
          <a:lstStyle>
            <a:lvl1pPr lvl="0" algn="l">
              <a:spcBef>
                <a:spcPts val="0"/>
              </a:spcBef>
              <a:spcAft>
                <a:spcPts val="0"/>
              </a:spcAft>
              <a:buSzPts val="4500"/>
              <a:buNone/>
              <a:defRPr sz="6000"/>
            </a:lvl1pPr>
            <a:lvl2pPr lvl="1" algn="r">
              <a:spcBef>
                <a:spcPts val="0"/>
              </a:spcBef>
              <a:spcAft>
                <a:spcPts val="0"/>
              </a:spcAft>
              <a:buSzPts val="4500"/>
              <a:buNone/>
              <a:defRPr sz="6000"/>
            </a:lvl2pPr>
            <a:lvl3pPr lvl="2" algn="r">
              <a:spcBef>
                <a:spcPts val="0"/>
              </a:spcBef>
              <a:spcAft>
                <a:spcPts val="0"/>
              </a:spcAft>
              <a:buSzPts val="4500"/>
              <a:buNone/>
              <a:defRPr sz="6000"/>
            </a:lvl3pPr>
            <a:lvl4pPr lvl="3" algn="r">
              <a:spcBef>
                <a:spcPts val="0"/>
              </a:spcBef>
              <a:spcAft>
                <a:spcPts val="0"/>
              </a:spcAft>
              <a:buSzPts val="4500"/>
              <a:buNone/>
              <a:defRPr sz="6000"/>
            </a:lvl4pPr>
            <a:lvl5pPr lvl="4" algn="r">
              <a:spcBef>
                <a:spcPts val="0"/>
              </a:spcBef>
              <a:spcAft>
                <a:spcPts val="0"/>
              </a:spcAft>
              <a:buSzPts val="4500"/>
              <a:buNone/>
              <a:defRPr sz="6000"/>
            </a:lvl5pPr>
            <a:lvl6pPr lvl="5" algn="r">
              <a:spcBef>
                <a:spcPts val="0"/>
              </a:spcBef>
              <a:spcAft>
                <a:spcPts val="0"/>
              </a:spcAft>
              <a:buSzPts val="4500"/>
              <a:buNone/>
              <a:defRPr sz="6000"/>
            </a:lvl6pPr>
            <a:lvl7pPr lvl="6" algn="r">
              <a:spcBef>
                <a:spcPts val="0"/>
              </a:spcBef>
              <a:spcAft>
                <a:spcPts val="0"/>
              </a:spcAft>
              <a:buSzPts val="4500"/>
              <a:buNone/>
              <a:defRPr sz="6000"/>
            </a:lvl7pPr>
            <a:lvl8pPr lvl="7" algn="r">
              <a:spcBef>
                <a:spcPts val="0"/>
              </a:spcBef>
              <a:spcAft>
                <a:spcPts val="0"/>
              </a:spcAft>
              <a:buSzPts val="4500"/>
              <a:buNone/>
              <a:defRPr sz="6000"/>
            </a:lvl8pPr>
            <a:lvl9pPr lvl="8" algn="r">
              <a:spcBef>
                <a:spcPts val="0"/>
              </a:spcBef>
              <a:spcAft>
                <a:spcPts val="0"/>
              </a:spcAft>
              <a:buSzPts val="4500"/>
              <a:buNone/>
              <a:defRPr sz="6000"/>
            </a:lvl9pPr>
          </a:lstStyle>
          <a:p>
            <a:r>
              <a:rPr lang="fr-FR"/>
              <a:t>Modifiez le style du titre</a:t>
            </a:r>
            <a:endParaRPr/>
          </a:p>
        </p:txBody>
      </p:sp>
      <p:sp>
        <p:nvSpPr>
          <p:cNvPr id="47" name="Google Shape;47;p3"/>
          <p:cNvSpPr txBox="1">
            <a:spLocks noGrp="1"/>
          </p:cNvSpPr>
          <p:nvPr>
            <p:ph type="title" idx="2" hasCustomPrompt="1"/>
          </p:nvPr>
        </p:nvSpPr>
        <p:spPr>
          <a:xfrm>
            <a:off x="1334967" y="1509233"/>
            <a:ext cx="1434800" cy="13340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5300"/>
              <a:buNone/>
              <a:defRPr sz="7066"/>
            </a:lvl1pPr>
            <a:lvl2pPr lvl="1" algn="ctr" rtl="0">
              <a:spcBef>
                <a:spcPts val="0"/>
              </a:spcBef>
              <a:spcAft>
                <a:spcPts val="0"/>
              </a:spcAft>
              <a:buSzPts val="5300"/>
              <a:buNone/>
              <a:defRPr sz="7066"/>
            </a:lvl2pPr>
            <a:lvl3pPr lvl="2" algn="ctr" rtl="0">
              <a:spcBef>
                <a:spcPts val="0"/>
              </a:spcBef>
              <a:spcAft>
                <a:spcPts val="0"/>
              </a:spcAft>
              <a:buSzPts val="5300"/>
              <a:buNone/>
              <a:defRPr sz="7066"/>
            </a:lvl3pPr>
            <a:lvl4pPr lvl="3" algn="ctr" rtl="0">
              <a:spcBef>
                <a:spcPts val="0"/>
              </a:spcBef>
              <a:spcAft>
                <a:spcPts val="0"/>
              </a:spcAft>
              <a:buSzPts val="5300"/>
              <a:buNone/>
              <a:defRPr sz="7066"/>
            </a:lvl4pPr>
            <a:lvl5pPr lvl="4" algn="ctr" rtl="0">
              <a:spcBef>
                <a:spcPts val="0"/>
              </a:spcBef>
              <a:spcAft>
                <a:spcPts val="0"/>
              </a:spcAft>
              <a:buSzPts val="5300"/>
              <a:buNone/>
              <a:defRPr sz="7066"/>
            </a:lvl5pPr>
            <a:lvl6pPr lvl="5" algn="ctr" rtl="0">
              <a:spcBef>
                <a:spcPts val="0"/>
              </a:spcBef>
              <a:spcAft>
                <a:spcPts val="0"/>
              </a:spcAft>
              <a:buSzPts val="5300"/>
              <a:buNone/>
              <a:defRPr sz="7066"/>
            </a:lvl6pPr>
            <a:lvl7pPr lvl="6" algn="ctr" rtl="0">
              <a:spcBef>
                <a:spcPts val="0"/>
              </a:spcBef>
              <a:spcAft>
                <a:spcPts val="0"/>
              </a:spcAft>
              <a:buSzPts val="5300"/>
              <a:buNone/>
              <a:defRPr sz="7066"/>
            </a:lvl7pPr>
            <a:lvl8pPr lvl="7" algn="ctr" rtl="0">
              <a:spcBef>
                <a:spcPts val="0"/>
              </a:spcBef>
              <a:spcAft>
                <a:spcPts val="0"/>
              </a:spcAft>
              <a:buSzPts val="5300"/>
              <a:buNone/>
              <a:defRPr sz="7066"/>
            </a:lvl8pPr>
            <a:lvl9pPr lvl="8" algn="ctr" rtl="0">
              <a:spcBef>
                <a:spcPts val="0"/>
              </a:spcBef>
              <a:spcAft>
                <a:spcPts val="0"/>
              </a:spcAft>
              <a:buSzPts val="5300"/>
              <a:buNone/>
              <a:defRPr sz="7066"/>
            </a:lvl9pPr>
          </a:lstStyle>
          <a:p>
            <a:r>
              <a:t>xx%</a:t>
            </a:r>
          </a:p>
        </p:txBody>
      </p:sp>
    </p:spTree>
    <p:extLst>
      <p:ext uri="{BB962C8B-B14F-4D97-AF65-F5344CB8AC3E}">
        <p14:creationId xmlns:p14="http://schemas.microsoft.com/office/powerpoint/2010/main" val="25773652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54"/>
        <p:cNvGrpSpPr/>
        <p:nvPr/>
      </p:nvGrpSpPr>
      <p:grpSpPr>
        <a:xfrm>
          <a:off x="0" y="0"/>
          <a:ext cx="0" cy="0"/>
          <a:chOff x="0" y="0"/>
          <a:chExt cx="0" cy="0"/>
        </a:xfrm>
      </p:grpSpPr>
      <p:sp>
        <p:nvSpPr>
          <p:cNvPr id="355" name="Google Shape;355;p9"/>
          <p:cNvSpPr txBox="1">
            <a:spLocks noGrp="1"/>
          </p:cNvSpPr>
          <p:nvPr>
            <p:ph type="title"/>
          </p:nvPr>
        </p:nvSpPr>
        <p:spPr>
          <a:xfrm>
            <a:off x="5702567" y="1818867"/>
            <a:ext cx="5538400" cy="1067200"/>
          </a:xfrm>
          <a:prstGeom prst="rect">
            <a:avLst/>
          </a:prstGeom>
        </p:spPr>
        <p:txBody>
          <a:bodyPr spcFirstLastPara="1" wrap="square" lIns="91425" tIns="91425" rIns="91425" bIns="91425" anchor="t" anchorCtr="0">
            <a:noAutofit/>
          </a:bodyPr>
          <a:lstStyle>
            <a:lvl1pPr lvl="0" algn="r">
              <a:spcBef>
                <a:spcPts val="0"/>
              </a:spcBef>
              <a:spcAft>
                <a:spcPts val="0"/>
              </a:spcAft>
              <a:buSzPts val="6000"/>
              <a:buNone/>
              <a:defRPr sz="5333"/>
            </a:lvl1pPr>
            <a:lvl2pPr lvl="1" algn="l">
              <a:spcBef>
                <a:spcPts val="0"/>
              </a:spcBef>
              <a:spcAft>
                <a:spcPts val="0"/>
              </a:spcAft>
              <a:buSzPts val="6000"/>
              <a:buNone/>
              <a:defRPr sz="8000"/>
            </a:lvl2pPr>
            <a:lvl3pPr lvl="2" algn="l">
              <a:spcBef>
                <a:spcPts val="0"/>
              </a:spcBef>
              <a:spcAft>
                <a:spcPts val="0"/>
              </a:spcAft>
              <a:buSzPts val="6000"/>
              <a:buNone/>
              <a:defRPr sz="8000"/>
            </a:lvl3pPr>
            <a:lvl4pPr lvl="3" algn="l">
              <a:spcBef>
                <a:spcPts val="0"/>
              </a:spcBef>
              <a:spcAft>
                <a:spcPts val="0"/>
              </a:spcAft>
              <a:buSzPts val="6000"/>
              <a:buNone/>
              <a:defRPr sz="8000"/>
            </a:lvl4pPr>
            <a:lvl5pPr lvl="4" algn="l">
              <a:spcBef>
                <a:spcPts val="0"/>
              </a:spcBef>
              <a:spcAft>
                <a:spcPts val="0"/>
              </a:spcAft>
              <a:buSzPts val="6000"/>
              <a:buNone/>
              <a:defRPr sz="8000"/>
            </a:lvl5pPr>
            <a:lvl6pPr lvl="5" algn="l">
              <a:spcBef>
                <a:spcPts val="0"/>
              </a:spcBef>
              <a:spcAft>
                <a:spcPts val="0"/>
              </a:spcAft>
              <a:buSzPts val="6000"/>
              <a:buNone/>
              <a:defRPr sz="8000"/>
            </a:lvl6pPr>
            <a:lvl7pPr lvl="6" algn="l">
              <a:spcBef>
                <a:spcPts val="0"/>
              </a:spcBef>
              <a:spcAft>
                <a:spcPts val="0"/>
              </a:spcAft>
              <a:buSzPts val="6000"/>
              <a:buNone/>
              <a:defRPr sz="8000"/>
            </a:lvl7pPr>
            <a:lvl8pPr lvl="7" algn="l">
              <a:spcBef>
                <a:spcPts val="0"/>
              </a:spcBef>
              <a:spcAft>
                <a:spcPts val="0"/>
              </a:spcAft>
              <a:buSzPts val="6000"/>
              <a:buNone/>
              <a:defRPr sz="8000"/>
            </a:lvl8pPr>
            <a:lvl9pPr lvl="8" algn="l">
              <a:spcBef>
                <a:spcPts val="0"/>
              </a:spcBef>
              <a:spcAft>
                <a:spcPts val="0"/>
              </a:spcAft>
              <a:buSzPts val="6000"/>
              <a:buNone/>
              <a:defRPr sz="8000"/>
            </a:lvl9pPr>
          </a:lstStyle>
          <a:p>
            <a:r>
              <a:rPr lang="fr-FR"/>
              <a:t>Modifiez le style du titre</a:t>
            </a:r>
            <a:endParaRPr/>
          </a:p>
        </p:txBody>
      </p:sp>
      <p:sp>
        <p:nvSpPr>
          <p:cNvPr id="356" name="Google Shape;356;p9"/>
          <p:cNvSpPr txBox="1">
            <a:spLocks noGrp="1"/>
          </p:cNvSpPr>
          <p:nvPr>
            <p:ph type="subTitle" idx="1"/>
          </p:nvPr>
        </p:nvSpPr>
        <p:spPr>
          <a:xfrm>
            <a:off x="5702567" y="3073824"/>
            <a:ext cx="5538400" cy="1888000"/>
          </a:xfrm>
          <a:prstGeom prst="rect">
            <a:avLst/>
          </a:prstGeom>
        </p:spPr>
        <p:txBody>
          <a:bodyPr spcFirstLastPara="1" wrap="square" lIns="91425" tIns="91425" rIns="91425" bIns="91425" anchor="t" anchorCtr="0">
            <a:noAutofit/>
          </a:bodyPr>
          <a:lstStyle>
            <a:lvl1pPr lvl="0" algn="r">
              <a:lnSpc>
                <a:spcPct val="100000"/>
              </a:lnSpc>
              <a:spcBef>
                <a:spcPts val="0"/>
              </a:spcBef>
              <a:spcAft>
                <a:spcPts val="0"/>
              </a:spcAft>
              <a:buSzPts val="1400"/>
              <a:buNone/>
              <a:defRPr sz="1867"/>
            </a:lvl1pPr>
            <a:lvl2pPr lvl="1">
              <a:lnSpc>
                <a:spcPct val="100000"/>
              </a:lnSpc>
              <a:spcBef>
                <a:spcPts val="0"/>
              </a:spcBef>
              <a:spcAft>
                <a:spcPts val="0"/>
              </a:spcAft>
              <a:buSzPts val="1400"/>
              <a:buNone/>
              <a:defRPr sz="1867"/>
            </a:lvl2pPr>
            <a:lvl3pPr lvl="2">
              <a:lnSpc>
                <a:spcPct val="100000"/>
              </a:lnSpc>
              <a:spcBef>
                <a:spcPts val="0"/>
              </a:spcBef>
              <a:spcAft>
                <a:spcPts val="0"/>
              </a:spcAft>
              <a:buSzPts val="1400"/>
              <a:buNone/>
              <a:defRPr sz="1867"/>
            </a:lvl3pPr>
            <a:lvl4pPr lvl="3">
              <a:lnSpc>
                <a:spcPct val="100000"/>
              </a:lnSpc>
              <a:spcBef>
                <a:spcPts val="0"/>
              </a:spcBef>
              <a:spcAft>
                <a:spcPts val="0"/>
              </a:spcAft>
              <a:buSzPts val="1400"/>
              <a:buNone/>
              <a:defRPr sz="1867"/>
            </a:lvl4pPr>
            <a:lvl5pPr lvl="4">
              <a:lnSpc>
                <a:spcPct val="100000"/>
              </a:lnSpc>
              <a:spcBef>
                <a:spcPts val="0"/>
              </a:spcBef>
              <a:spcAft>
                <a:spcPts val="0"/>
              </a:spcAft>
              <a:buSzPts val="1400"/>
              <a:buNone/>
              <a:defRPr sz="1867"/>
            </a:lvl5pPr>
            <a:lvl6pPr lvl="5">
              <a:lnSpc>
                <a:spcPct val="100000"/>
              </a:lnSpc>
              <a:spcBef>
                <a:spcPts val="0"/>
              </a:spcBef>
              <a:spcAft>
                <a:spcPts val="0"/>
              </a:spcAft>
              <a:buSzPts val="1400"/>
              <a:buNone/>
              <a:defRPr sz="1867"/>
            </a:lvl6pPr>
            <a:lvl7pPr lvl="6">
              <a:lnSpc>
                <a:spcPct val="100000"/>
              </a:lnSpc>
              <a:spcBef>
                <a:spcPts val="0"/>
              </a:spcBef>
              <a:spcAft>
                <a:spcPts val="0"/>
              </a:spcAft>
              <a:buSzPts val="1400"/>
              <a:buNone/>
              <a:defRPr sz="1867"/>
            </a:lvl7pPr>
            <a:lvl8pPr lvl="7">
              <a:lnSpc>
                <a:spcPct val="100000"/>
              </a:lnSpc>
              <a:spcBef>
                <a:spcPts val="0"/>
              </a:spcBef>
              <a:spcAft>
                <a:spcPts val="0"/>
              </a:spcAft>
              <a:buSzPts val="1400"/>
              <a:buNone/>
              <a:defRPr sz="1867"/>
            </a:lvl8pPr>
            <a:lvl9pPr lvl="8">
              <a:lnSpc>
                <a:spcPct val="100000"/>
              </a:lnSpc>
              <a:spcBef>
                <a:spcPts val="0"/>
              </a:spcBef>
              <a:spcAft>
                <a:spcPts val="0"/>
              </a:spcAft>
              <a:buSzPts val="1400"/>
              <a:buNone/>
              <a:defRPr sz="1867"/>
            </a:lvl9pPr>
          </a:lstStyle>
          <a:p>
            <a:r>
              <a:rPr lang="fr-FR"/>
              <a:t>Modifiez le style des sous-titres du masque</a:t>
            </a:r>
            <a:endParaRPr/>
          </a:p>
        </p:txBody>
      </p:sp>
    </p:spTree>
    <p:extLst>
      <p:ext uri="{BB962C8B-B14F-4D97-AF65-F5344CB8AC3E}">
        <p14:creationId xmlns:p14="http://schemas.microsoft.com/office/powerpoint/2010/main" val="577508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wo columns 2">
  <p:cSld name="Title and two columns 2">
    <p:spTree>
      <p:nvGrpSpPr>
        <p:cNvPr id="1" name="Shape 1125"/>
        <p:cNvGrpSpPr/>
        <p:nvPr/>
      </p:nvGrpSpPr>
      <p:grpSpPr>
        <a:xfrm>
          <a:off x="0" y="0"/>
          <a:ext cx="0" cy="0"/>
          <a:chOff x="0" y="0"/>
          <a:chExt cx="0" cy="0"/>
        </a:xfrm>
      </p:grpSpPr>
      <p:sp>
        <p:nvSpPr>
          <p:cNvPr id="1126" name="Google Shape;1126;p26"/>
          <p:cNvSpPr txBox="1">
            <a:spLocks noGrp="1"/>
          </p:cNvSpPr>
          <p:nvPr>
            <p:ph type="title"/>
          </p:nvPr>
        </p:nvSpPr>
        <p:spPr>
          <a:xfrm>
            <a:off x="950967" y="694567"/>
            <a:ext cx="10290000" cy="9440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r>
              <a:rPr lang="fr-FR"/>
              <a:t>Modifiez le style du titre</a:t>
            </a:r>
            <a:endParaRPr/>
          </a:p>
        </p:txBody>
      </p:sp>
      <p:sp>
        <p:nvSpPr>
          <p:cNvPr id="1127" name="Google Shape;1127;p26"/>
          <p:cNvSpPr txBox="1">
            <a:spLocks noGrp="1"/>
          </p:cNvSpPr>
          <p:nvPr>
            <p:ph type="subTitle" idx="1"/>
          </p:nvPr>
        </p:nvSpPr>
        <p:spPr>
          <a:xfrm>
            <a:off x="1959600" y="2111667"/>
            <a:ext cx="3820400" cy="369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1128" name="Google Shape;1128;p26"/>
          <p:cNvSpPr txBox="1">
            <a:spLocks noGrp="1"/>
          </p:cNvSpPr>
          <p:nvPr>
            <p:ph type="subTitle" idx="2"/>
          </p:nvPr>
        </p:nvSpPr>
        <p:spPr>
          <a:xfrm>
            <a:off x="6412072" y="2111667"/>
            <a:ext cx="3820400" cy="369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Tree>
    <p:extLst>
      <p:ext uri="{BB962C8B-B14F-4D97-AF65-F5344CB8AC3E}">
        <p14:creationId xmlns:p14="http://schemas.microsoft.com/office/powerpoint/2010/main" val="32894275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text 1">
  <p:cSld name="Title and text 1">
    <p:spTree>
      <p:nvGrpSpPr>
        <p:cNvPr id="1" name="Shape 870"/>
        <p:cNvGrpSpPr/>
        <p:nvPr/>
      </p:nvGrpSpPr>
      <p:grpSpPr>
        <a:xfrm>
          <a:off x="0" y="0"/>
          <a:ext cx="0" cy="0"/>
          <a:chOff x="0" y="0"/>
          <a:chExt cx="0" cy="0"/>
        </a:xfrm>
      </p:grpSpPr>
      <p:sp>
        <p:nvSpPr>
          <p:cNvPr id="871" name="Google Shape;871;p21"/>
          <p:cNvSpPr txBox="1">
            <a:spLocks noGrp="1"/>
          </p:cNvSpPr>
          <p:nvPr>
            <p:ph type="body" idx="1"/>
          </p:nvPr>
        </p:nvSpPr>
        <p:spPr>
          <a:xfrm>
            <a:off x="1609733" y="2349255"/>
            <a:ext cx="5017600" cy="3092000"/>
          </a:xfrm>
          <a:prstGeom prst="rect">
            <a:avLst/>
          </a:prstGeom>
        </p:spPr>
        <p:txBody>
          <a:bodyPr spcFirstLastPara="1" wrap="square" lIns="91425" tIns="91425" rIns="91425" bIns="91425" anchor="t" anchorCtr="0">
            <a:noAutofit/>
          </a:bodyPr>
          <a:lstStyle>
            <a:lvl1pPr marL="609585" lvl="0" indent="-406390" rtl="0">
              <a:spcBef>
                <a:spcPts val="0"/>
              </a:spcBef>
              <a:spcAft>
                <a:spcPts val="0"/>
              </a:spcAft>
              <a:buClr>
                <a:srgbClr val="FFFFFF"/>
              </a:buClr>
              <a:buSzPts val="1200"/>
              <a:buFont typeface="Red Hat Display"/>
              <a:buChar char="𑁋"/>
              <a:defRPr/>
            </a:lvl1pPr>
            <a:lvl2pPr marL="1219170" lvl="1" indent="-406390" rtl="0">
              <a:spcBef>
                <a:spcPts val="2133"/>
              </a:spcBef>
              <a:spcAft>
                <a:spcPts val="0"/>
              </a:spcAft>
              <a:buClr>
                <a:srgbClr val="FFFFFF"/>
              </a:buClr>
              <a:buSzPts val="1200"/>
              <a:buFont typeface="Red Hat Display"/>
              <a:buChar char="○"/>
              <a:defRPr/>
            </a:lvl2pPr>
            <a:lvl3pPr marL="1828754" lvl="2" indent="-406390" rtl="0">
              <a:spcBef>
                <a:spcPts val="2133"/>
              </a:spcBef>
              <a:spcAft>
                <a:spcPts val="0"/>
              </a:spcAft>
              <a:buClr>
                <a:srgbClr val="FFFFFF"/>
              </a:buClr>
              <a:buSzPts val="1200"/>
              <a:buFont typeface="Red Hat Display"/>
              <a:buChar char="■"/>
              <a:defRPr/>
            </a:lvl3pPr>
            <a:lvl4pPr marL="2438339" lvl="3" indent="-406390" rtl="0">
              <a:spcBef>
                <a:spcPts val="2133"/>
              </a:spcBef>
              <a:spcAft>
                <a:spcPts val="0"/>
              </a:spcAft>
              <a:buClr>
                <a:srgbClr val="FFFFFF"/>
              </a:buClr>
              <a:buSzPts val="1200"/>
              <a:buFont typeface="Red Hat Display"/>
              <a:buChar char="●"/>
              <a:defRPr/>
            </a:lvl4pPr>
            <a:lvl5pPr marL="3047924" lvl="4" indent="-406390" rtl="0">
              <a:spcBef>
                <a:spcPts val="2133"/>
              </a:spcBef>
              <a:spcAft>
                <a:spcPts val="0"/>
              </a:spcAft>
              <a:buClr>
                <a:srgbClr val="FFFFFF"/>
              </a:buClr>
              <a:buSzPts val="1200"/>
              <a:buFont typeface="Red Hat Display"/>
              <a:buChar char="○"/>
              <a:defRPr/>
            </a:lvl5pPr>
            <a:lvl6pPr marL="3657509" lvl="5" indent="-406390" rtl="0">
              <a:spcBef>
                <a:spcPts val="2133"/>
              </a:spcBef>
              <a:spcAft>
                <a:spcPts val="0"/>
              </a:spcAft>
              <a:buClr>
                <a:srgbClr val="FFFFFF"/>
              </a:buClr>
              <a:buSzPts val="1200"/>
              <a:buFont typeface="Red Hat Display"/>
              <a:buChar char="■"/>
              <a:defRPr/>
            </a:lvl6pPr>
            <a:lvl7pPr marL="4267093" lvl="6" indent="-406390" rtl="0">
              <a:spcBef>
                <a:spcPts val="2133"/>
              </a:spcBef>
              <a:spcAft>
                <a:spcPts val="0"/>
              </a:spcAft>
              <a:buClr>
                <a:srgbClr val="FFFFFF"/>
              </a:buClr>
              <a:buSzPts val="1200"/>
              <a:buFont typeface="Red Hat Display"/>
              <a:buChar char="●"/>
              <a:defRPr/>
            </a:lvl7pPr>
            <a:lvl8pPr marL="4876678" lvl="7" indent="-406390" rtl="0">
              <a:spcBef>
                <a:spcPts val="2133"/>
              </a:spcBef>
              <a:spcAft>
                <a:spcPts val="0"/>
              </a:spcAft>
              <a:buClr>
                <a:srgbClr val="FFFFFF"/>
              </a:buClr>
              <a:buSzPts val="1200"/>
              <a:buFont typeface="Red Hat Display"/>
              <a:buChar char="○"/>
              <a:defRPr/>
            </a:lvl8pPr>
            <a:lvl9pPr marL="5486263" lvl="8" indent="-406390" rtl="0">
              <a:spcBef>
                <a:spcPts val="2133"/>
              </a:spcBef>
              <a:spcAft>
                <a:spcPts val="2133"/>
              </a:spcAft>
              <a:buClr>
                <a:srgbClr val="FFFFFF"/>
              </a:buClr>
              <a:buSzPts val="1200"/>
              <a:buFont typeface="Red Hat Display"/>
              <a:buChar char="■"/>
              <a:defRPr/>
            </a:lvl9pPr>
          </a:lstStyle>
          <a:p>
            <a:pPr lvl="0"/>
            <a:r>
              <a:rPr lang="fr-FR"/>
              <a:t>Cliquez pour modifier les styles du texte du masque</a:t>
            </a:r>
          </a:p>
        </p:txBody>
      </p:sp>
      <p:sp>
        <p:nvSpPr>
          <p:cNvPr id="872" name="Google Shape;872;p21"/>
          <p:cNvSpPr txBox="1">
            <a:spLocks noGrp="1"/>
          </p:cNvSpPr>
          <p:nvPr>
            <p:ph type="title"/>
          </p:nvPr>
        </p:nvSpPr>
        <p:spPr>
          <a:xfrm>
            <a:off x="950967" y="694567"/>
            <a:ext cx="10290000" cy="9440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r>
              <a:rPr lang="fr-FR"/>
              <a:t>Modifiez le style du titre</a:t>
            </a:r>
            <a:endParaRPr/>
          </a:p>
        </p:txBody>
      </p:sp>
    </p:spTree>
    <p:extLst>
      <p:ext uri="{BB962C8B-B14F-4D97-AF65-F5344CB8AC3E}">
        <p14:creationId xmlns:p14="http://schemas.microsoft.com/office/powerpoint/2010/main" val="31325579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136"/>
        <p:cNvGrpSpPr/>
        <p:nvPr/>
      </p:nvGrpSpPr>
      <p:grpSpPr>
        <a:xfrm>
          <a:off x="0" y="0"/>
          <a:ext cx="0" cy="0"/>
          <a:chOff x="0" y="0"/>
          <a:chExt cx="0" cy="0"/>
        </a:xfrm>
      </p:grpSpPr>
      <p:sp>
        <p:nvSpPr>
          <p:cNvPr id="137" name="Google Shape;137;p5"/>
          <p:cNvSpPr txBox="1">
            <a:spLocks noGrp="1"/>
          </p:cNvSpPr>
          <p:nvPr>
            <p:ph type="title"/>
          </p:nvPr>
        </p:nvSpPr>
        <p:spPr>
          <a:xfrm>
            <a:off x="950967" y="694567"/>
            <a:ext cx="10290000" cy="9440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r>
              <a:rPr lang="fr-FR"/>
              <a:t>Modifiez le style du titre</a:t>
            </a:r>
            <a:endParaRPr/>
          </a:p>
        </p:txBody>
      </p:sp>
      <p:sp>
        <p:nvSpPr>
          <p:cNvPr id="138" name="Google Shape;138;p5"/>
          <p:cNvSpPr txBox="1">
            <a:spLocks noGrp="1"/>
          </p:cNvSpPr>
          <p:nvPr>
            <p:ph type="subTitle" idx="1"/>
          </p:nvPr>
        </p:nvSpPr>
        <p:spPr>
          <a:xfrm>
            <a:off x="1798500" y="4326337"/>
            <a:ext cx="3475600" cy="103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139" name="Google Shape;139;p5"/>
          <p:cNvSpPr txBox="1">
            <a:spLocks noGrp="1"/>
          </p:cNvSpPr>
          <p:nvPr>
            <p:ph type="subTitle" idx="2"/>
          </p:nvPr>
        </p:nvSpPr>
        <p:spPr>
          <a:xfrm>
            <a:off x="1798500" y="3750133"/>
            <a:ext cx="3475600" cy="689600"/>
          </a:xfrm>
          <a:prstGeom prst="rect">
            <a:avLst/>
          </a:prstGeom>
        </p:spPr>
        <p:txBody>
          <a:bodyPr spcFirstLastPara="1" wrap="square" lIns="91425" tIns="91425" rIns="91425" bIns="91425" anchor="b" anchorCtr="0">
            <a:noAutofit/>
          </a:bodyPr>
          <a:lstStyle>
            <a:lvl1pPr lvl="0" algn="ctr" rtl="0">
              <a:lnSpc>
                <a:spcPct val="9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algn="ctr"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algn="ctr"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algn="ctr"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algn="ctr"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algn="ctr"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algn="ctr"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algn="ctr"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algn="ctr"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40" name="Google Shape;140;p5"/>
          <p:cNvSpPr txBox="1">
            <a:spLocks noGrp="1"/>
          </p:cNvSpPr>
          <p:nvPr>
            <p:ph type="subTitle" idx="3"/>
          </p:nvPr>
        </p:nvSpPr>
        <p:spPr>
          <a:xfrm>
            <a:off x="6917900" y="4326337"/>
            <a:ext cx="3475600" cy="103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141" name="Google Shape;141;p5"/>
          <p:cNvSpPr txBox="1">
            <a:spLocks noGrp="1"/>
          </p:cNvSpPr>
          <p:nvPr>
            <p:ph type="subTitle" idx="4"/>
          </p:nvPr>
        </p:nvSpPr>
        <p:spPr>
          <a:xfrm>
            <a:off x="6917900" y="3750133"/>
            <a:ext cx="3475600" cy="689600"/>
          </a:xfrm>
          <a:prstGeom prst="rect">
            <a:avLst/>
          </a:prstGeom>
        </p:spPr>
        <p:txBody>
          <a:bodyPr spcFirstLastPara="1" wrap="square" lIns="91425" tIns="91425" rIns="91425" bIns="91425" anchor="b" anchorCtr="0">
            <a:noAutofit/>
          </a:bodyPr>
          <a:lstStyle>
            <a:lvl1pPr lvl="0" algn="ctr" rtl="0">
              <a:lnSpc>
                <a:spcPct val="9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algn="ctr"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algn="ctr"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algn="ctr"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algn="ctr"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algn="ctr"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algn="ctr"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algn="ctr"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algn="ctr" rtl="0">
              <a:lnSpc>
                <a:spcPct val="9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Tree>
    <p:extLst>
      <p:ext uri="{BB962C8B-B14F-4D97-AF65-F5344CB8AC3E}">
        <p14:creationId xmlns:p14="http://schemas.microsoft.com/office/powerpoint/2010/main" val="1105930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three columns">
  <p:cSld name="Title and three columns">
    <p:spTree>
      <p:nvGrpSpPr>
        <p:cNvPr id="1" name="Shape 1180"/>
        <p:cNvGrpSpPr/>
        <p:nvPr/>
      </p:nvGrpSpPr>
      <p:grpSpPr>
        <a:xfrm>
          <a:off x="0" y="0"/>
          <a:ext cx="0" cy="0"/>
          <a:chOff x="0" y="0"/>
          <a:chExt cx="0" cy="0"/>
        </a:xfrm>
      </p:grpSpPr>
      <p:sp>
        <p:nvSpPr>
          <p:cNvPr id="1181" name="Google Shape;1181;p27"/>
          <p:cNvSpPr txBox="1">
            <a:spLocks noGrp="1"/>
          </p:cNvSpPr>
          <p:nvPr>
            <p:ph type="title"/>
          </p:nvPr>
        </p:nvSpPr>
        <p:spPr>
          <a:xfrm>
            <a:off x="950967" y="694567"/>
            <a:ext cx="10290000" cy="9440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r>
              <a:rPr lang="fr-FR"/>
              <a:t>Modifiez le style du titre</a:t>
            </a:r>
            <a:endParaRPr/>
          </a:p>
        </p:txBody>
      </p:sp>
      <p:sp>
        <p:nvSpPr>
          <p:cNvPr id="1182" name="Google Shape;1182;p27"/>
          <p:cNvSpPr txBox="1">
            <a:spLocks noGrp="1"/>
          </p:cNvSpPr>
          <p:nvPr>
            <p:ph type="subTitle" idx="1"/>
          </p:nvPr>
        </p:nvSpPr>
        <p:spPr>
          <a:xfrm>
            <a:off x="1102900" y="4326333"/>
            <a:ext cx="2896800" cy="1235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1183" name="Google Shape;1183;p27"/>
          <p:cNvSpPr txBox="1">
            <a:spLocks noGrp="1"/>
          </p:cNvSpPr>
          <p:nvPr>
            <p:ph type="subTitle" idx="2"/>
          </p:nvPr>
        </p:nvSpPr>
        <p:spPr>
          <a:xfrm>
            <a:off x="1102900" y="3700933"/>
            <a:ext cx="2896800" cy="738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184" name="Google Shape;1184;p27"/>
          <p:cNvSpPr txBox="1">
            <a:spLocks noGrp="1"/>
          </p:cNvSpPr>
          <p:nvPr>
            <p:ph type="subTitle" idx="3"/>
          </p:nvPr>
        </p:nvSpPr>
        <p:spPr>
          <a:xfrm>
            <a:off x="8192500" y="4326341"/>
            <a:ext cx="2896400" cy="1235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1185" name="Google Shape;1185;p27"/>
          <p:cNvSpPr txBox="1">
            <a:spLocks noGrp="1"/>
          </p:cNvSpPr>
          <p:nvPr>
            <p:ph type="subTitle" idx="4"/>
          </p:nvPr>
        </p:nvSpPr>
        <p:spPr>
          <a:xfrm>
            <a:off x="8192500" y="3700933"/>
            <a:ext cx="2896400" cy="738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186" name="Google Shape;1186;p27"/>
          <p:cNvSpPr txBox="1">
            <a:spLocks noGrp="1"/>
          </p:cNvSpPr>
          <p:nvPr>
            <p:ph type="subTitle" idx="5"/>
          </p:nvPr>
        </p:nvSpPr>
        <p:spPr>
          <a:xfrm>
            <a:off x="4647800" y="4326339"/>
            <a:ext cx="2896400" cy="1235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1187" name="Google Shape;1187;p27"/>
          <p:cNvSpPr txBox="1">
            <a:spLocks noGrp="1"/>
          </p:cNvSpPr>
          <p:nvPr>
            <p:ph type="subTitle" idx="6"/>
          </p:nvPr>
        </p:nvSpPr>
        <p:spPr>
          <a:xfrm>
            <a:off x="4647800" y="3700933"/>
            <a:ext cx="2896400" cy="738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Tree>
    <p:extLst>
      <p:ext uri="{BB962C8B-B14F-4D97-AF65-F5344CB8AC3E}">
        <p14:creationId xmlns:p14="http://schemas.microsoft.com/office/powerpoint/2010/main" val="310246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A3A0C0-00B3-49CF-9C2B-2F544E2885C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F41C299-2D8A-4214-B006-F7C50A5D6A6C}"/>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5189A8-36DA-4686-8825-0DBF8D1BD1F4}"/>
              </a:ext>
            </a:extLst>
          </p:cNvPr>
          <p:cNvSpPr>
            <a:spLocks noGrp="1"/>
          </p:cNvSpPr>
          <p:nvPr>
            <p:ph type="dt" sz="half" idx="10"/>
          </p:nvPr>
        </p:nvSpPr>
        <p:spPr/>
        <p:txBody>
          <a:bodyPr/>
          <a:lstStyle/>
          <a:p>
            <a:fld id="{7968BFBD-F90D-4F1B-97A4-D257CA1F5C53}" type="datetimeFigureOut">
              <a:rPr lang="fr-FR" smtClean="0"/>
              <a:t>14/01/2026</a:t>
            </a:fld>
            <a:endParaRPr lang="fr-FR"/>
          </a:p>
        </p:txBody>
      </p:sp>
      <p:sp>
        <p:nvSpPr>
          <p:cNvPr id="5" name="Espace réservé du pied de page 4">
            <a:extLst>
              <a:ext uri="{FF2B5EF4-FFF2-40B4-BE49-F238E27FC236}">
                <a16:creationId xmlns:a16="http://schemas.microsoft.com/office/drawing/2014/main" id="{BEB1D4D7-6F34-43E9-A8B8-B5731F6E7DB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5D485FF-DC6E-4EC9-AF04-2E2CA2797BA8}"/>
              </a:ext>
            </a:extLst>
          </p:cNvPr>
          <p:cNvSpPr>
            <a:spLocks noGrp="1"/>
          </p:cNvSpPr>
          <p:nvPr>
            <p:ph type="sldNum" sz="quarter" idx="12"/>
          </p:nvPr>
        </p:nvSpPr>
        <p:spPr/>
        <p:txBody>
          <a:bodyPr/>
          <a:lstStyle/>
          <a:p>
            <a:fld id="{73A24B95-052C-4D73-8F22-FC763663CF87}" type="slidenum">
              <a:rPr lang="fr-FR" smtClean="0"/>
              <a:t>‹N°›</a:t>
            </a:fld>
            <a:endParaRPr lang="fr-FR"/>
          </a:p>
        </p:txBody>
      </p:sp>
    </p:spTree>
    <p:extLst>
      <p:ext uri="{BB962C8B-B14F-4D97-AF65-F5344CB8AC3E}">
        <p14:creationId xmlns:p14="http://schemas.microsoft.com/office/powerpoint/2010/main" val="10442241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only 1">
  <p:cSld name="Title only 1">
    <p:spTree>
      <p:nvGrpSpPr>
        <p:cNvPr id="1" name="Shape 797"/>
        <p:cNvGrpSpPr/>
        <p:nvPr/>
      </p:nvGrpSpPr>
      <p:grpSpPr>
        <a:xfrm>
          <a:off x="0" y="0"/>
          <a:ext cx="0" cy="0"/>
          <a:chOff x="0" y="0"/>
          <a:chExt cx="0" cy="0"/>
        </a:xfrm>
      </p:grpSpPr>
      <p:sp>
        <p:nvSpPr>
          <p:cNvPr id="798" name="Google Shape;798;p19"/>
          <p:cNvSpPr txBox="1">
            <a:spLocks noGrp="1"/>
          </p:cNvSpPr>
          <p:nvPr>
            <p:ph type="title"/>
          </p:nvPr>
        </p:nvSpPr>
        <p:spPr>
          <a:xfrm>
            <a:off x="950967" y="694567"/>
            <a:ext cx="10290000" cy="9440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r>
              <a:rPr lang="fr-FR"/>
              <a:t>Modifiez le style du titre</a:t>
            </a:r>
            <a:endParaRPr/>
          </a:p>
        </p:txBody>
      </p:sp>
    </p:spTree>
    <p:extLst>
      <p:ext uri="{BB962C8B-B14F-4D97-AF65-F5344CB8AC3E}">
        <p14:creationId xmlns:p14="http://schemas.microsoft.com/office/powerpoint/2010/main" val="31375690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four columns">
  <p:cSld name="Title and four columns">
    <p:spTree>
      <p:nvGrpSpPr>
        <p:cNvPr id="1" name="Shape 1264"/>
        <p:cNvGrpSpPr/>
        <p:nvPr/>
      </p:nvGrpSpPr>
      <p:grpSpPr>
        <a:xfrm>
          <a:off x="0" y="0"/>
          <a:ext cx="0" cy="0"/>
          <a:chOff x="0" y="0"/>
          <a:chExt cx="0" cy="0"/>
        </a:xfrm>
      </p:grpSpPr>
      <p:sp>
        <p:nvSpPr>
          <p:cNvPr id="1265" name="Google Shape;1265;p29"/>
          <p:cNvSpPr txBox="1">
            <a:spLocks noGrp="1"/>
          </p:cNvSpPr>
          <p:nvPr>
            <p:ph type="title"/>
          </p:nvPr>
        </p:nvSpPr>
        <p:spPr>
          <a:xfrm>
            <a:off x="950967" y="694567"/>
            <a:ext cx="10290000" cy="9440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r>
              <a:rPr lang="fr-FR"/>
              <a:t>Modifiez le style du titre</a:t>
            </a:r>
            <a:endParaRPr/>
          </a:p>
        </p:txBody>
      </p:sp>
      <p:sp>
        <p:nvSpPr>
          <p:cNvPr id="1266" name="Google Shape;1266;p29"/>
          <p:cNvSpPr txBox="1">
            <a:spLocks noGrp="1"/>
          </p:cNvSpPr>
          <p:nvPr>
            <p:ph type="subTitle" idx="1"/>
          </p:nvPr>
        </p:nvSpPr>
        <p:spPr>
          <a:xfrm>
            <a:off x="2597217" y="2603365"/>
            <a:ext cx="2874800" cy="1108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rtl="0">
              <a:lnSpc>
                <a:spcPct val="100000"/>
              </a:lnSpc>
              <a:spcBef>
                <a:spcPts val="0"/>
              </a:spcBef>
              <a:spcAft>
                <a:spcPts val="0"/>
              </a:spcAft>
              <a:buSzPts val="1200"/>
              <a:buNone/>
              <a:defRPr/>
            </a:lvl2pPr>
            <a:lvl3pPr lvl="2" rtl="0">
              <a:lnSpc>
                <a:spcPct val="100000"/>
              </a:lnSpc>
              <a:spcBef>
                <a:spcPts val="0"/>
              </a:spcBef>
              <a:spcAft>
                <a:spcPts val="0"/>
              </a:spcAft>
              <a:buSzPts val="1200"/>
              <a:buNone/>
              <a:defRPr/>
            </a:lvl3pPr>
            <a:lvl4pPr lvl="3" rtl="0">
              <a:lnSpc>
                <a:spcPct val="100000"/>
              </a:lnSpc>
              <a:spcBef>
                <a:spcPts val="0"/>
              </a:spcBef>
              <a:spcAft>
                <a:spcPts val="0"/>
              </a:spcAft>
              <a:buSzPts val="1200"/>
              <a:buNone/>
              <a:defRPr/>
            </a:lvl4pPr>
            <a:lvl5pPr lvl="4" rtl="0">
              <a:lnSpc>
                <a:spcPct val="100000"/>
              </a:lnSpc>
              <a:spcBef>
                <a:spcPts val="0"/>
              </a:spcBef>
              <a:spcAft>
                <a:spcPts val="0"/>
              </a:spcAft>
              <a:buSzPts val="1200"/>
              <a:buNone/>
              <a:defRPr/>
            </a:lvl5pPr>
            <a:lvl6pPr lvl="5" rtl="0">
              <a:lnSpc>
                <a:spcPct val="100000"/>
              </a:lnSpc>
              <a:spcBef>
                <a:spcPts val="0"/>
              </a:spcBef>
              <a:spcAft>
                <a:spcPts val="0"/>
              </a:spcAft>
              <a:buSzPts val="1200"/>
              <a:buNone/>
              <a:defRPr/>
            </a:lvl6pPr>
            <a:lvl7pPr lvl="6" rtl="0">
              <a:lnSpc>
                <a:spcPct val="100000"/>
              </a:lnSpc>
              <a:spcBef>
                <a:spcPts val="0"/>
              </a:spcBef>
              <a:spcAft>
                <a:spcPts val="0"/>
              </a:spcAft>
              <a:buSzPts val="1200"/>
              <a:buNone/>
              <a:defRPr/>
            </a:lvl7pPr>
            <a:lvl8pPr lvl="7" rtl="0">
              <a:lnSpc>
                <a:spcPct val="100000"/>
              </a:lnSpc>
              <a:spcBef>
                <a:spcPts val="0"/>
              </a:spcBef>
              <a:spcAft>
                <a:spcPts val="0"/>
              </a:spcAft>
              <a:buSzPts val="1200"/>
              <a:buNone/>
              <a:defRPr/>
            </a:lvl8pPr>
            <a:lvl9pPr lvl="8" rtl="0">
              <a:lnSpc>
                <a:spcPct val="100000"/>
              </a:lnSpc>
              <a:spcBef>
                <a:spcPts val="0"/>
              </a:spcBef>
              <a:spcAft>
                <a:spcPts val="0"/>
              </a:spcAft>
              <a:buSzPts val="1200"/>
              <a:buNone/>
              <a:defRPr/>
            </a:lvl9pPr>
          </a:lstStyle>
          <a:p>
            <a:r>
              <a:rPr lang="fr-FR"/>
              <a:t>Modifiez le style des sous-titres du masque</a:t>
            </a:r>
            <a:endParaRPr/>
          </a:p>
        </p:txBody>
      </p:sp>
      <p:sp>
        <p:nvSpPr>
          <p:cNvPr id="1267" name="Google Shape;1267;p29"/>
          <p:cNvSpPr txBox="1">
            <a:spLocks noGrp="1"/>
          </p:cNvSpPr>
          <p:nvPr>
            <p:ph type="subTitle" idx="2"/>
          </p:nvPr>
        </p:nvSpPr>
        <p:spPr>
          <a:xfrm>
            <a:off x="2597217" y="1970300"/>
            <a:ext cx="2874800" cy="738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268" name="Google Shape;1268;p29"/>
          <p:cNvSpPr txBox="1">
            <a:spLocks noGrp="1"/>
          </p:cNvSpPr>
          <p:nvPr>
            <p:ph type="subTitle" idx="3"/>
          </p:nvPr>
        </p:nvSpPr>
        <p:spPr>
          <a:xfrm>
            <a:off x="2597217" y="4745935"/>
            <a:ext cx="2874800" cy="1108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rtl="0">
              <a:lnSpc>
                <a:spcPct val="100000"/>
              </a:lnSpc>
              <a:spcBef>
                <a:spcPts val="0"/>
              </a:spcBef>
              <a:spcAft>
                <a:spcPts val="0"/>
              </a:spcAft>
              <a:buSzPts val="1200"/>
              <a:buNone/>
              <a:defRPr/>
            </a:lvl2pPr>
            <a:lvl3pPr lvl="2" rtl="0">
              <a:lnSpc>
                <a:spcPct val="100000"/>
              </a:lnSpc>
              <a:spcBef>
                <a:spcPts val="0"/>
              </a:spcBef>
              <a:spcAft>
                <a:spcPts val="0"/>
              </a:spcAft>
              <a:buSzPts val="1200"/>
              <a:buNone/>
              <a:defRPr/>
            </a:lvl3pPr>
            <a:lvl4pPr lvl="3" rtl="0">
              <a:lnSpc>
                <a:spcPct val="100000"/>
              </a:lnSpc>
              <a:spcBef>
                <a:spcPts val="0"/>
              </a:spcBef>
              <a:spcAft>
                <a:spcPts val="0"/>
              </a:spcAft>
              <a:buSzPts val="1200"/>
              <a:buNone/>
              <a:defRPr/>
            </a:lvl4pPr>
            <a:lvl5pPr lvl="4" rtl="0">
              <a:lnSpc>
                <a:spcPct val="100000"/>
              </a:lnSpc>
              <a:spcBef>
                <a:spcPts val="0"/>
              </a:spcBef>
              <a:spcAft>
                <a:spcPts val="0"/>
              </a:spcAft>
              <a:buSzPts val="1200"/>
              <a:buNone/>
              <a:defRPr/>
            </a:lvl5pPr>
            <a:lvl6pPr lvl="5" rtl="0">
              <a:lnSpc>
                <a:spcPct val="100000"/>
              </a:lnSpc>
              <a:spcBef>
                <a:spcPts val="0"/>
              </a:spcBef>
              <a:spcAft>
                <a:spcPts val="0"/>
              </a:spcAft>
              <a:buSzPts val="1200"/>
              <a:buNone/>
              <a:defRPr/>
            </a:lvl6pPr>
            <a:lvl7pPr lvl="6" rtl="0">
              <a:lnSpc>
                <a:spcPct val="100000"/>
              </a:lnSpc>
              <a:spcBef>
                <a:spcPts val="0"/>
              </a:spcBef>
              <a:spcAft>
                <a:spcPts val="0"/>
              </a:spcAft>
              <a:buSzPts val="1200"/>
              <a:buNone/>
              <a:defRPr/>
            </a:lvl7pPr>
            <a:lvl8pPr lvl="7" rtl="0">
              <a:lnSpc>
                <a:spcPct val="100000"/>
              </a:lnSpc>
              <a:spcBef>
                <a:spcPts val="0"/>
              </a:spcBef>
              <a:spcAft>
                <a:spcPts val="0"/>
              </a:spcAft>
              <a:buSzPts val="1200"/>
              <a:buNone/>
              <a:defRPr/>
            </a:lvl8pPr>
            <a:lvl9pPr lvl="8" rtl="0">
              <a:lnSpc>
                <a:spcPct val="100000"/>
              </a:lnSpc>
              <a:spcBef>
                <a:spcPts val="0"/>
              </a:spcBef>
              <a:spcAft>
                <a:spcPts val="0"/>
              </a:spcAft>
              <a:buSzPts val="1200"/>
              <a:buNone/>
              <a:defRPr/>
            </a:lvl9pPr>
          </a:lstStyle>
          <a:p>
            <a:r>
              <a:rPr lang="fr-FR"/>
              <a:t>Modifiez le style des sous-titres du masque</a:t>
            </a:r>
            <a:endParaRPr/>
          </a:p>
        </p:txBody>
      </p:sp>
      <p:sp>
        <p:nvSpPr>
          <p:cNvPr id="1269" name="Google Shape;1269;p29"/>
          <p:cNvSpPr txBox="1">
            <a:spLocks noGrp="1"/>
          </p:cNvSpPr>
          <p:nvPr>
            <p:ph type="subTitle" idx="4"/>
          </p:nvPr>
        </p:nvSpPr>
        <p:spPr>
          <a:xfrm>
            <a:off x="2597217" y="4112869"/>
            <a:ext cx="2874800" cy="738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270" name="Google Shape;1270;p29"/>
          <p:cNvSpPr txBox="1">
            <a:spLocks noGrp="1"/>
          </p:cNvSpPr>
          <p:nvPr>
            <p:ph type="subTitle" idx="5"/>
          </p:nvPr>
        </p:nvSpPr>
        <p:spPr>
          <a:xfrm>
            <a:off x="7938851" y="2603353"/>
            <a:ext cx="2877200" cy="1108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rtl="0">
              <a:lnSpc>
                <a:spcPct val="100000"/>
              </a:lnSpc>
              <a:spcBef>
                <a:spcPts val="0"/>
              </a:spcBef>
              <a:spcAft>
                <a:spcPts val="0"/>
              </a:spcAft>
              <a:buSzPts val="1200"/>
              <a:buNone/>
              <a:defRPr/>
            </a:lvl2pPr>
            <a:lvl3pPr lvl="2" rtl="0">
              <a:lnSpc>
                <a:spcPct val="100000"/>
              </a:lnSpc>
              <a:spcBef>
                <a:spcPts val="0"/>
              </a:spcBef>
              <a:spcAft>
                <a:spcPts val="0"/>
              </a:spcAft>
              <a:buSzPts val="1200"/>
              <a:buNone/>
              <a:defRPr/>
            </a:lvl3pPr>
            <a:lvl4pPr lvl="3" rtl="0">
              <a:lnSpc>
                <a:spcPct val="100000"/>
              </a:lnSpc>
              <a:spcBef>
                <a:spcPts val="0"/>
              </a:spcBef>
              <a:spcAft>
                <a:spcPts val="0"/>
              </a:spcAft>
              <a:buSzPts val="1200"/>
              <a:buNone/>
              <a:defRPr/>
            </a:lvl4pPr>
            <a:lvl5pPr lvl="4" rtl="0">
              <a:lnSpc>
                <a:spcPct val="100000"/>
              </a:lnSpc>
              <a:spcBef>
                <a:spcPts val="0"/>
              </a:spcBef>
              <a:spcAft>
                <a:spcPts val="0"/>
              </a:spcAft>
              <a:buSzPts val="1200"/>
              <a:buNone/>
              <a:defRPr/>
            </a:lvl5pPr>
            <a:lvl6pPr lvl="5" rtl="0">
              <a:lnSpc>
                <a:spcPct val="100000"/>
              </a:lnSpc>
              <a:spcBef>
                <a:spcPts val="0"/>
              </a:spcBef>
              <a:spcAft>
                <a:spcPts val="0"/>
              </a:spcAft>
              <a:buSzPts val="1200"/>
              <a:buNone/>
              <a:defRPr/>
            </a:lvl6pPr>
            <a:lvl7pPr lvl="6" rtl="0">
              <a:lnSpc>
                <a:spcPct val="100000"/>
              </a:lnSpc>
              <a:spcBef>
                <a:spcPts val="0"/>
              </a:spcBef>
              <a:spcAft>
                <a:spcPts val="0"/>
              </a:spcAft>
              <a:buSzPts val="1200"/>
              <a:buNone/>
              <a:defRPr/>
            </a:lvl7pPr>
            <a:lvl8pPr lvl="7" rtl="0">
              <a:lnSpc>
                <a:spcPct val="100000"/>
              </a:lnSpc>
              <a:spcBef>
                <a:spcPts val="0"/>
              </a:spcBef>
              <a:spcAft>
                <a:spcPts val="0"/>
              </a:spcAft>
              <a:buSzPts val="1200"/>
              <a:buNone/>
              <a:defRPr/>
            </a:lvl8pPr>
            <a:lvl9pPr lvl="8" rtl="0">
              <a:lnSpc>
                <a:spcPct val="100000"/>
              </a:lnSpc>
              <a:spcBef>
                <a:spcPts val="0"/>
              </a:spcBef>
              <a:spcAft>
                <a:spcPts val="0"/>
              </a:spcAft>
              <a:buSzPts val="1200"/>
              <a:buNone/>
              <a:defRPr/>
            </a:lvl9pPr>
          </a:lstStyle>
          <a:p>
            <a:r>
              <a:rPr lang="fr-FR"/>
              <a:t>Modifiez le style des sous-titres du masque</a:t>
            </a:r>
            <a:endParaRPr/>
          </a:p>
        </p:txBody>
      </p:sp>
      <p:sp>
        <p:nvSpPr>
          <p:cNvPr id="1271" name="Google Shape;1271;p29"/>
          <p:cNvSpPr txBox="1">
            <a:spLocks noGrp="1"/>
          </p:cNvSpPr>
          <p:nvPr>
            <p:ph type="subTitle" idx="6"/>
          </p:nvPr>
        </p:nvSpPr>
        <p:spPr>
          <a:xfrm>
            <a:off x="7938851" y="1970284"/>
            <a:ext cx="2877200" cy="738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272" name="Google Shape;1272;p29"/>
          <p:cNvSpPr txBox="1">
            <a:spLocks noGrp="1"/>
          </p:cNvSpPr>
          <p:nvPr>
            <p:ph type="subTitle" idx="7"/>
          </p:nvPr>
        </p:nvSpPr>
        <p:spPr>
          <a:xfrm>
            <a:off x="7938851" y="4745936"/>
            <a:ext cx="2877200" cy="1108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rtl="0">
              <a:lnSpc>
                <a:spcPct val="100000"/>
              </a:lnSpc>
              <a:spcBef>
                <a:spcPts val="0"/>
              </a:spcBef>
              <a:spcAft>
                <a:spcPts val="0"/>
              </a:spcAft>
              <a:buSzPts val="1200"/>
              <a:buNone/>
              <a:defRPr/>
            </a:lvl2pPr>
            <a:lvl3pPr lvl="2" rtl="0">
              <a:lnSpc>
                <a:spcPct val="100000"/>
              </a:lnSpc>
              <a:spcBef>
                <a:spcPts val="0"/>
              </a:spcBef>
              <a:spcAft>
                <a:spcPts val="0"/>
              </a:spcAft>
              <a:buSzPts val="1200"/>
              <a:buNone/>
              <a:defRPr/>
            </a:lvl3pPr>
            <a:lvl4pPr lvl="3" rtl="0">
              <a:lnSpc>
                <a:spcPct val="100000"/>
              </a:lnSpc>
              <a:spcBef>
                <a:spcPts val="0"/>
              </a:spcBef>
              <a:spcAft>
                <a:spcPts val="0"/>
              </a:spcAft>
              <a:buSzPts val="1200"/>
              <a:buNone/>
              <a:defRPr/>
            </a:lvl4pPr>
            <a:lvl5pPr lvl="4" rtl="0">
              <a:lnSpc>
                <a:spcPct val="100000"/>
              </a:lnSpc>
              <a:spcBef>
                <a:spcPts val="0"/>
              </a:spcBef>
              <a:spcAft>
                <a:spcPts val="0"/>
              </a:spcAft>
              <a:buSzPts val="1200"/>
              <a:buNone/>
              <a:defRPr/>
            </a:lvl5pPr>
            <a:lvl6pPr lvl="5" rtl="0">
              <a:lnSpc>
                <a:spcPct val="100000"/>
              </a:lnSpc>
              <a:spcBef>
                <a:spcPts val="0"/>
              </a:spcBef>
              <a:spcAft>
                <a:spcPts val="0"/>
              </a:spcAft>
              <a:buSzPts val="1200"/>
              <a:buNone/>
              <a:defRPr/>
            </a:lvl6pPr>
            <a:lvl7pPr lvl="6" rtl="0">
              <a:lnSpc>
                <a:spcPct val="100000"/>
              </a:lnSpc>
              <a:spcBef>
                <a:spcPts val="0"/>
              </a:spcBef>
              <a:spcAft>
                <a:spcPts val="0"/>
              </a:spcAft>
              <a:buSzPts val="1200"/>
              <a:buNone/>
              <a:defRPr/>
            </a:lvl7pPr>
            <a:lvl8pPr lvl="7" rtl="0">
              <a:lnSpc>
                <a:spcPct val="100000"/>
              </a:lnSpc>
              <a:spcBef>
                <a:spcPts val="0"/>
              </a:spcBef>
              <a:spcAft>
                <a:spcPts val="0"/>
              </a:spcAft>
              <a:buSzPts val="1200"/>
              <a:buNone/>
              <a:defRPr/>
            </a:lvl8pPr>
            <a:lvl9pPr lvl="8" rtl="0">
              <a:lnSpc>
                <a:spcPct val="100000"/>
              </a:lnSpc>
              <a:spcBef>
                <a:spcPts val="0"/>
              </a:spcBef>
              <a:spcAft>
                <a:spcPts val="0"/>
              </a:spcAft>
              <a:buSzPts val="1200"/>
              <a:buNone/>
              <a:defRPr/>
            </a:lvl9pPr>
          </a:lstStyle>
          <a:p>
            <a:r>
              <a:rPr lang="fr-FR"/>
              <a:t>Modifiez le style des sous-titres du masque</a:t>
            </a:r>
            <a:endParaRPr/>
          </a:p>
        </p:txBody>
      </p:sp>
      <p:sp>
        <p:nvSpPr>
          <p:cNvPr id="1273" name="Google Shape;1273;p29"/>
          <p:cNvSpPr txBox="1">
            <a:spLocks noGrp="1"/>
          </p:cNvSpPr>
          <p:nvPr>
            <p:ph type="subTitle" idx="8"/>
          </p:nvPr>
        </p:nvSpPr>
        <p:spPr>
          <a:xfrm>
            <a:off x="7938851" y="4112867"/>
            <a:ext cx="2877200" cy="738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Tree>
    <p:extLst>
      <p:ext uri="{BB962C8B-B14F-4D97-AF65-F5344CB8AC3E}">
        <p14:creationId xmlns:p14="http://schemas.microsoft.com/office/powerpoint/2010/main" val="20433070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five columns">
  <p:cSld name="Title and five columns">
    <p:spTree>
      <p:nvGrpSpPr>
        <p:cNvPr id="1" name="Shape 1308"/>
        <p:cNvGrpSpPr/>
        <p:nvPr/>
      </p:nvGrpSpPr>
      <p:grpSpPr>
        <a:xfrm>
          <a:off x="0" y="0"/>
          <a:ext cx="0" cy="0"/>
          <a:chOff x="0" y="0"/>
          <a:chExt cx="0" cy="0"/>
        </a:xfrm>
      </p:grpSpPr>
      <p:sp>
        <p:nvSpPr>
          <p:cNvPr id="1309" name="Google Shape;1309;p30"/>
          <p:cNvSpPr txBox="1">
            <a:spLocks noGrp="1"/>
          </p:cNvSpPr>
          <p:nvPr>
            <p:ph type="title"/>
          </p:nvPr>
        </p:nvSpPr>
        <p:spPr>
          <a:xfrm>
            <a:off x="950967" y="694567"/>
            <a:ext cx="10290000" cy="9440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r>
              <a:rPr lang="fr-FR"/>
              <a:t>Modifiez le style du titre</a:t>
            </a:r>
            <a:endParaRPr/>
          </a:p>
        </p:txBody>
      </p:sp>
      <p:sp>
        <p:nvSpPr>
          <p:cNvPr id="1310" name="Google Shape;1310;p30"/>
          <p:cNvSpPr txBox="1">
            <a:spLocks noGrp="1"/>
          </p:cNvSpPr>
          <p:nvPr>
            <p:ph type="subTitle" idx="1"/>
          </p:nvPr>
        </p:nvSpPr>
        <p:spPr>
          <a:xfrm>
            <a:off x="1065767" y="4745935"/>
            <a:ext cx="2970800" cy="94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1311" name="Google Shape;1311;p30"/>
          <p:cNvSpPr txBox="1">
            <a:spLocks noGrp="1"/>
          </p:cNvSpPr>
          <p:nvPr>
            <p:ph type="subTitle" idx="2"/>
          </p:nvPr>
        </p:nvSpPr>
        <p:spPr>
          <a:xfrm>
            <a:off x="1065767" y="4112867"/>
            <a:ext cx="2970800" cy="738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312" name="Google Shape;1312;p30"/>
          <p:cNvSpPr txBox="1">
            <a:spLocks noGrp="1"/>
          </p:cNvSpPr>
          <p:nvPr>
            <p:ph type="subTitle" idx="3"/>
          </p:nvPr>
        </p:nvSpPr>
        <p:spPr>
          <a:xfrm>
            <a:off x="8155433" y="4745933"/>
            <a:ext cx="2970800" cy="94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1313" name="Google Shape;1313;p30"/>
          <p:cNvSpPr txBox="1">
            <a:spLocks noGrp="1"/>
          </p:cNvSpPr>
          <p:nvPr>
            <p:ph type="subTitle" idx="4"/>
          </p:nvPr>
        </p:nvSpPr>
        <p:spPr>
          <a:xfrm>
            <a:off x="8155433" y="4112867"/>
            <a:ext cx="2970800" cy="738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314" name="Google Shape;1314;p30"/>
          <p:cNvSpPr txBox="1">
            <a:spLocks noGrp="1"/>
          </p:cNvSpPr>
          <p:nvPr>
            <p:ph type="subTitle" idx="5"/>
          </p:nvPr>
        </p:nvSpPr>
        <p:spPr>
          <a:xfrm>
            <a:off x="4610600" y="4745935"/>
            <a:ext cx="2970800" cy="94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1315" name="Google Shape;1315;p30"/>
          <p:cNvSpPr txBox="1">
            <a:spLocks noGrp="1"/>
          </p:cNvSpPr>
          <p:nvPr>
            <p:ph type="subTitle" idx="6"/>
          </p:nvPr>
        </p:nvSpPr>
        <p:spPr>
          <a:xfrm>
            <a:off x="4610600" y="4112867"/>
            <a:ext cx="2970800" cy="738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316" name="Google Shape;1316;p30"/>
          <p:cNvSpPr txBox="1">
            <a:spLocks noGrp="1"/>
          </p:cNvSpPr>
          <p:nvPr>
            <p:ph type="subTitle" idx="7"/>
          </p:nvPr>
        </p:nvSpPr>
        <p:spPr>
          <a:xfrm>
            <a:off x="2838100" y="2603367"/>
            <a:ext cx="2970800" cy="94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1317" name="Google Shape;1317;p30"/>
          <p:cNvSpPr txBox="1">
            <a:spLocks noGrp="1"/>
          </p:cNvSpPr>
          <p:nvPr>
            <p:ph type="subTitle" idx="8"/>
          </p:nvPr>
        </p:nvSpPr>
        <p:spPr>
          <a:xfrm>
            <a:off x="2838100" y="1970300"/>
            <a:ext cx="2970800" cy="738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318" name="Google Shape;1318;p30"/>
          <p:cNvSpPr txBox="1">
            <a:spLocks noGrp="1"/>
          </p:cNvSpPr>
          <p:nvPr>
            <p:ph type="subTitle" idx="9"/>
          </p:nvPr>
        </p:nvSpPr>
        <p:spPr>
          <a:xfrm>
            <a:off x="6383025" y="2603367"/>
            <a:ext cx="2970800" cy="94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1319" name="Google Shape;1319;p30"/>
          <p:cNvSpPr txBox="1">
            <a:spLocks noGrp="1"/>
          </p:cNvSpPr>
          <p:nvPr>
            <p:ph type="subTitle" idx="13"/>
          </p:nvPr>
        </p:nvSpPr>
        <p:spPr>
          <a:xfrm>
            <a:off x="6383017" y="1970300"/>
            <a:ext cx="2970800" cy="738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Tree>
    <p:extLst>
      <p:ext uri="{BB962C8B-B14F-4D97-AF65-F5344CB8AC3E}">
        <p14:creationId xmlns:p14="http://schemas.microsoft.com/office/powerpoint/2010/main" val="18956112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six columns">
  <p:cSld name="Title and six columns">
    <p:spTree>
      <p:nvGrpSpPr>
        <p:cNvPr id="1" name="Shape 1388"/>
        <p:cNvGrpSpPr/>
        <p:nvPr/>
      </p:nvGrpSpPr>
      <p:grpSpPr>
        <a:xfrm>
          <a:off x="0" y="0"/>
          <a:ext cx="0" cy="0"/>
          <a:chOff x="0" y="0"/>
          <a:chExt cx="0" cy="0"/>
        </a:xfrm>
      </p:grpSpPr>
      <p:sp>
        <p:nvSpPr>
          <p:cNvPr id="1389" name="Google Shape;1389;p31"/>
          <p:cNvSpPr txBox="1">
            <a:spLocks noGrp="1"/>
          </p:cNvSpPr>
          <p:nvPr>
            <p:ph type="title"/>
          </p:nvPr>
        </p:nvSpPr>
        <p:spPr>
          <a:xfrm>
            <a:off x="950967" y="694567"/>
            <a:ext cx="10290000" cy="9440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r>
              <a:rPr lang="fr-FR"/>
              <a:t>Modifiez le style du titre</a:t>
            </a:r>
            <a:endParaRPr/>
          </a:p>
        </p:txBody>
      </p:sp>
      <p:sp>
        <p:nvSpPr>
          <p:cNvPr id="1390" name="Google Shape;1390;p31"/>
          <p:cNvSpPr txBox="1">
            <a:spLocks noGrp="1"/>
          </p:cNvSpPr>
          <p:nvPr>
            <p:ph type="subTitle" idx="1"/>
          </p:nvPr>
        </p:nvSpPr>
        <p:spPr>
          <a:xfrm>
            <a:off x="2218300" y="2271300"/>
            <a:ext cx="3381600" cy="820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rtl="0">
              <a:lnSpc>
                <a:spcPct val="100000"/>
              </a:lnSpc>
              <a:spcBef>
                <a:spcPts val="0"/>
              </a:spcBef>
              <a:spcAft>
                <a:spcPts val="0"/>
              </a:spcAft>
              <a:buSzPts val="1200"/>
              <a:buNone/>
              <a:defRPr/>
            </a:lvl2pPr>
            <a:lvl3pPr lvl="2" rtl="0">
              <a:lnSpc>
                <a:spcPct val="100000"/>
              </a:lnSpc>
              <a:spcBef>
                <a:spcPts val="0"/>
              </a:spcBef>
              <a:spcAft>
                <a:spcPts val="0"/>
              </a:spcAft>
              <a:buSzPts val="1200"/>
              <a:buNone/>
              <a:defRPr/>
            </a:lvl3pPr>
            <a:lvl4pPr lvl="3" rtl="0">
              <a:lnSpc>
                <a:spcPct val="100000"/>
              </a:lnSpc>
              <a:spcBef>
                <a:spcPts val="0"/>
              </a:spcBef>
              <a:spcAft>
                <a:spcPts val="0"/>
              </a:spcAft>
              <a:buSzPts val="1200"/>
              <a:buNone/>
              <a:defRPr/>
            </a:lvl4pPr>
            <a:lvl5pPr lvl="4" rtl="0">
              <a:lnSpc>
                <a:spcPct val="100000"/>
              </a:lnSpc>
              <a:spcBef>
                <a:spcPts val="0"/>
              </a:spcBef>
              <a:spcAft>
                <a:spcPts val="0"/>
              </a:spcAft>
              <a:buSzPts val="1200"/>
              <a:buNone/>
              <a:defRPr/>
            </a:lvl5pPr>
            <a:lvl6pPr lvl="5" rtl="0">
              <a:lnSpc>
                <a:spcPct val="100000"/>
              </a:lnSpc>
              <a:spcBef>
                <a:spcPts val="0"/>
              </a:spcBef>
              <a:spcAft>
                <a:spcPts val="0"/>
              </a:spcAft>
              <a:buSzPts val="1200"/>
              <a:buNone/>
              <a:defRPr/>
            </a:lvl6pPr>
            <a:lvl7pPr lvl="6" rtl="0">
              <a:lnSpc>
                <a:spcPct val="100000"/>
              </a:lnSpc>
              <a:spcBef>
                <a:spcPts val="0"/>
              </a:spcBef>
              <a:spcAft>
                <a:spcPts val="0"/>
              </a:spcAft>
              <a:buSzPts val="1200"/>
              <a:buNone/>
              <a:defRPr/>
            </a:lvl7pPr>
            <a:lvl8pPr lvl="7" rtl="0">
              <a:lnSpc>
                <a:spcPct val="100000"/>
              </a:lnSpc>
              <a:spcBef>
                <a:spcPts val="0"/>
              </a:spcBef>
              <a:spcAft>
                <a:spcPts val="0"/>
              </a:spcAft>
              <a:buSzPts val="1200"/>
              <a:buNone/>
              <a:defRPr/>
            </a:lvl8pPr>
            <a:lvl9pPr lvl="8" rtl="0">
              <a:lnSpc>
                <a:spcPct val="100000"/>
              </a:lnSpc>
              <a:spcBef>
                <a:spcPts val="0"/>
              </a:spcBef>
              <a:spcAft>
                <a:spcPts val="0"/>
              </a:spcAft>
              <a:buSzPts val="1200"/>
              <a:buNone/>
              <a:defRPr/>
            </a:lvl9pPr>
          </a:lstStyle>
          <a:p>
            <a:r>
              <a:rPr lang="fr-FR"/>
              <a:t>Modifiez le style des sous-titres du masque</a:t>
            </a:r>
            <a:endParaRPr/>
          </a:p>
        </p:txBody>
      </p:sp>
      <p:sp>
        <p:nvSpPr>
          <p:cNvPr id="1391" name="Google Shape;1391;p31"/>
          <p:cNvSpPr txBox="1">
            <a:spLocks noGrp="1"/>
          </p:cNvSpPr>
          <p:nvPr>
            <p:ph type="subTitle" idx="2"/>
          </p:nvPr>
        </p:nvSpPr>
        <p:spPr>
          <a:xfrm>
            <a:off x="2218300" y="1673300"/>
            <a:ext cx="3381600" cy="738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392" name="Google Shape;1392;p31"/>
          <p:cNvSpPr txBox="1">
            <a:spLocks noGrp="1"/>
          </p:cNvSpPr>
          <p:nvPr>
            <p:ph type="subTitle" idx="3"/>
          </p:nvPr>
        </p:nvSpPr>
        <p:spPr>
          <a:xfrm>
            <a:off x="2218300" y="5323967"/>
            <a:ext cx="3381600" cy="820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rtl="0">
              <a:lnSpc>
                <a:spcPct val="100000"/>
              </a:lnSpc>
              <a:spcBef>
                <a:spcPts val="0"/>
              </a:spcBef>
              <a:spcAft>
                <a:spcPts val="0"/>
              </a:spcAft>
              <a:buSzPts val="1200"/>
              <a:buNone/>
              <a:defRPr/>
            </a:lvl2pPr>
            <a:lvl3pPr lvl="2" rtl="0">
              <a:lnSpc>
                <a:spcPct val="100000"/>
              </a:lnSpc>
              <a:spcBef>
                <a:spcPts val="0"/>
              </a:spcBef>
              <a:spcAft>
                <a:spcPts val="0"/>
              </a:spcAft>
              <a:buSzPts val="1200"/>
              <a:buNone/>
              <a:defRPr/>
            </a:lvl3pPr>
            <a:lvl4pPr lvl="3" rtl="0">
              <a:lnSpc>
                <a:spcPct val="100000"/>
              </a:lnSpc>
              <a:spcBef>
                <a:spcPts val="0"/>
              </a:spcBef>
              <a:spcAft>
                <a:spcPts val="0"/>
              </a:spcAft>
              <a:buSzPts val="1200"/>
              <a:buNone/>
              <a:defRPr/>
            </a:lvl4pPr>
            <a:lvl5pPr lvl="4" rtl="0">
              <a:lnSpc>
                <a:spcPct val="100000"/>
              </a:lnSpc>
              <a:spcBef>
                <a:spcPts val="0"/>
              </a:spcBef>
              <a:spcAft>
                <a:spcPts val="0"/>
              </a:spcAft>
              <a:buSzPts val="1200"/>
              <a:buNone/>
              <a:defRPr/>
            </a:lvl5pPr>
            <a:lvl6pPr lvl="5" rtl="0">
              <a:lnSpc>
                <a:spcPct val="100000"/>
              </a:lnSpc>
              <a:spcBef>
                <a:spcPts val="0"/>
              </a:spcBef>
              <a:spcAft>
                <a:spcPts val="0"/>
              </a:spcAft>
              <a:buSzPts val="1200"/>
              <a:buNone/>
              <a:defRPr/>
            </a:lvl6pPr>
            <a:lvl7pPr lvl="6" rtl="0">
              <a:lnSpc>
                <a:spcPct val="100000"/>
              </a:lnSpc>
              <a:spcBef>
                <a:spcPts val="0"/>
              </a:spcBef>
              <a:spcAft>
                <a:spcPts val="0"/>
              </a:spcAft>
              <a:buSzPts val="1200"/>
              <a:buNone/>
              <a:defRPr/>
            </a:lvl7pPr>
            <a:lvl8pPr lvl="7" rtl="0">
              <a:lnSpc>
                <a:spcPct val="100000"/>
              </a:lnSpc>
              <a:spcBef>
                <a:spcPts val="0"/>
              </a:spcBef>
              <a:spcAft>
                <a:spcPts val="0"/>
              </a:spcAft>
              <a:buSzPts val="1200"/>
              <a:buNone/>
              <a:defRPr/>
            </a:lvl8pPr>
            <a:lvl9pPr lvl="8" rtl="0">
              <a:lnSpc>
                <a:spcPct val="100000"/>
              </a:lnSpc>
              <a:spcBef>
                <a:spcPts val="0"/>
              </a:spcBef>
              <a:spcAft>
                <a:spcPts val="0"/>
              </a:spcAft>
              <a:buSzPts val="1200"/>
              <a:buNone/>
              <a:defRPr/>
            </a:lvl9pPr>
          </a:lstStyle>
          <a:p>
            <a:r>
              <a:rPr lang="fr-FR"/>
              <a:t>Modifiez le style des sous-titres du masque</a:t>
            </a:r>
            <a:endParaRPr/>
          </a:p>
        </p:txBody>
      </p:sp>
      <p:sp>
        <p:nvSpPr>
          <p:cNvPr id="1393" name="Google Shape;1393;p31"/>
          <p:cNvSpPr txBox="1">
            <a:spLocks noGrp="1"/>
          </p:cNvSpPr>
          <p:nvPr>
            <p:ph type="subTitle" idx="4"/>
          </p:nvPr>
        </p:nvSpPr>
        <p:spPr>
          <a:xfrm>
            <a:off x="2218300" y="4725967"/>
            <a:ext cx="3381600" cy="738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394" name="Google Shape;1394;p31"/>
          <p:cNvSpPr txBox="1">
            <a:spLocks noGrp="1"/>
          </p:cNvSpPr>
          <p:nvPr>
            <p:ph type="subTitle" idx="5"/>
          </p:nvPr>
        </p:nvSpPr>
        <p:spPr>
          <a:xfrm>
            <a:off x="2218300" y="3797633"/>
            <a:ext cx="3381600" cy="820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rtl="0">
              <a:lnSpc>
                <a:spcPct val="100000"/>
              </a:lnSpc>
              <a:spcBef>
                <a:spcPts val="0"/>
              </a:spcBef>
              <a:spcAft>
                <a:spcPts val="0"/>
              </a:spcAft>
              <a:buSzPts val="1200"/>
              <a:buNone/>
              <a:defRPr/>
            </a:lvl2pPr>
            <a:lvl3pPr lvl="2" rtl="0">
              <a:lnSpc>
                <a:spcPct val="100000"/>
              </a:lnSpc>
              <a:spcBef>
                <a:spcPts val="0"/>
              </a:spcBef>
              <a:spcAft>
                <a:spcPts val="0"/>
              </a:spcAft>
              <a:buSzPts val="1200"/>
              <a:buNone/>
              <a:defRPr/>
            </a:lvl3pPr>
            <a:lvl4pPr lvl="3" rtl="0">
              <a:lnSpc>
                <a:spcPct val="100000"/>
              </a:lnSpc>
              <a:spcBef>
                <a:spcPts val="0"/>
              </a:spcBef>
              <a:spcAft>
                <a:spcPts val="0"/>
              </a:spcAft>
              <a:buSzPts val="1200"/>
              <a:buNone/>
              <a:defRPr/>
            </a:lvl4pPr>
            <a:lvl5pPr lvl="4" rtl="0">
              <a:lnSpc>
                <a:spcPct val="100000"/>
              </a:lnSpc>
              <a:spcBef>
                <a:spcPts val="0"/>
              </a:spcBef>
              <a:spcAft>
                <a:spcPts val="0"/>
              </a:spcAft>
              <a:buSzPts val="1200"/>
              <a:buNone/>
              <a:defRPr/>
            </a:lvl5pPr>
            <a:lvl6pPr lvl="5" rtl="0">
              <a:lnSpc>
                <a:spcPct val="100000"/>
              </a:lnSpc>
              <a:spcBef>
                <a:spcPts val="0"/>
              </a:spcBef>
              <a:spcAft>
                <a:spcPts val="0"/>
              </a:spcAft>
              <a:buSzPts val="1200"/>
              <a:buNone/>
              <a:defRPr/>
            </a:lvl6pPr>
            <a:lvl7pPr lvl="6" rtl="0">
              <a:lnSpc>
                <a:spcPct val="100000"/>
              </a:lnSpc>
              <a:spcBef>
                <a:spcPts val="0"/>
              </a:spcBef>
              <a:spcAft>
                <a:spcPts val="0"/>
              </a:spcAft>
              <a:buSzPts val="1200"/>
              <a:buNone/>
              <a:defRPr/>
            </a:lvl7pPr>
            <a:lvl8pPr lvl="7" rtl="0">
              <a:lnSpc>
                <a:spcPct val="100000"/>
              </a:lnSpc>
              <a:spcBef>
                <a:spcPts val="0"/>
              </a:spcBef>
              <a:spcAft>
                <a:spcPts val="0"/>
              </a:spcAft>
              <a:buSzPts val="1200"/>
              <a:buNone/>
              <a:defRPr/>
            </a:lvl8pPr>
            <a:lvl9pPr lvl="8" rtl="0">
              <a:lnSpc>
                <a:spcPct val="100000"/>
              </a:lnSpc>
              <a:spcBef>
                <a:spcPts val="0"/>
              </a:spcBef>
              <a:spcAft>
                <a:spcPts val="0"/>
              </a:spcAft>
              <a:buSzPts val="1200"/>
              <a:buNone/>
              <a:defRPr/>
            </a:lvl9pPr>
          </a:lstStyle>
          <a:p>
            <a:r>
              <a:rPr lang="fr-FR"/>
              <a:t>Modifiez le style des sous-titres du masque</a:t>
            </a:r>
            <a:endParaRPr/>
          </a:p>
        </p:txBody>
      </p:sp>
      <p:sp>
        <p:nvSpPr>
          <p:cNvPr id="1395" name="Google Shape;1395;p31"/>
          <p:cNvSpPr txBox="1">
            <a:spLocks noGrp="1"/>
          </p:cNvSpPr>
          <p:nvPr>
            <p:ph type="subTitle" idx="6"/>
          </p:nvPr>
        </p:nvSpPr>
        <p:spPr>
          <a:xfrm>
            <a:off x="2218300" y="3199633"/>
            <a:ext cx="3381600" cy="738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396" name="Google Shape;1396;p31"/>
          <p:cNvSpPr txBox="1">
            <a:spLocks noGrp="1"/>
          </p:cNvSpPr>
          <p:nvPr>
            <p:ph type="subTitle" idx="7"/>
          </p:nvPr>
        </p:nvSpPr>
        <p:spPr>
          <a:xfrm>
            <a:off x="7782567" y="2271300"/>
            <a:ext cx="3381600" cy="820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rtl="0">
              <a:lnSpc>
                <a:spcPct val="100000"/>
              </a:lnSpc>
              <a:spcBef>
                <a:spcPts val="0"/>
              </a:spcBef>
              <a:spcAft>
                <a:spcPts val="0"/>
              </a:spcAft>
              <a:buSzPts val="1200"/>
              <a:buNone/>
              <a:defRPr/>
            </a:lvl2pPr>
            <a:lvl3pPr lvl="2" rtl="0">
              <a:lnSpc>
                <a:spcPct val="100000"/>
              </a:lnSpc>
              <a:spcBef>
                <a:spcPts val="0"/>
              </a:spcBef>
              <a:spcAft>
                <a:spcPts val="0"/>
              </a:spcAft>
              <a:buSzPts val="1200"/>
              <a:buNone/>
              <a:defRPr/>
            </a:lvl3pPr>
            <a:lvl4pPr lvl="3" rtl="0">
              <a:lnSpc>
                <a:spcPct val="100000"/>
              </a:lnSpc>
              <a:spcBef>
                <a:spcPts val="0"/>
              </a:spcBef>
              <a:spcAft>
                <a:spcPts val="0"/>
              </a:spcAft>
              <a:buSzPts val="1200"/>
              <a:buNone/>
              <a:defRPr/>
            </a:lvl4pPr>
            <a:lvl5pPr lvl="4" rtl="0">
              <a:lnSpc>
                <a:spcPct val="100000"/>
              </a:lnSpc>
              <a:spcBef>
                <a:spcPts val="0"/>
              </a:spcBef>
              <a:spcAft>
                <a:spcPts val="0"/>
              </a:spcAft>
              <a:buSzPts val="1200"/>
              <a:buNone/>
              <a:defRPr/>
            </a:lvl5pPr>
            <a:lvl6pPr lvl="5" rtl="0">
              <a:lnSpc>
                <a:spcPct val="100000"/>
              </a:lnSpc>
              <a:spcBef>
                <a:spcPts val="0"/>
              </a:spcBef>
              <a:spcAft>
                <a:spcPts val="0"/>
              </a:spcAft>
              <a:buSzPts val="1200"/>
              <a:buNone/>
              <a:defRPr/>
            </a:lvl6pPr>
            <a:lvl7pPr lvl="6" rtl="0">
              <a:lnSpc>
                <a:spcPct val="100000"/>
              </a:lnSpc>
              <a:spcBef>
                <a:spcPts val="0"/>
              </a:spcBef>
              <a:spcAft>
                <a:spcPts val="0"/>
              </a:spcAft>
              <a:buSzPts val="1200"/>
              <a:buNone/>
              <a:defRPr/>
            </a:lvl7pPr>
            <a:lvl8pPr lvl="7" rtl="0">
              <a:lnSpc>
                <a:spcPct val="100000"/>
              </a:lnSpc>
              <a:spcBef>
                <a:spcPts val="0"/>
              </a:spcBef>
              <a:spcAft>
                <a:spcPts val="0"/>
              </a:spcAft>
              <a:buSzPts val="1200"/>
              <a:buNone/>
              <a:defRPr/>
            </a:lvl8pPr>
            <a:lvl9pPr lvl="8" rtl="0">
              <a:lnSpc>
                <a:spcPct val="100000"/>
              </a:lnSpc>
              <a:spcBef>
                <a:spcPts val="0"/>
              </a:spcBef>
              <a:spcAft>
                <a:spcPts val="0"/>
              </a:spcAft>
              <a:buSzPts val="1200"/>
              <a:buNone/>
              <a:defRPr/>
            </a:lvl9pPr>
          </a:lstStyle>
          <a:p>
            <a:r>
              <a:rPr lang="fr-FR"/>
              <a:t>Modifiez le style des sous-titres du masque</a:t>
            </a:r>
            <a:endParaRPr/>
          </a:p>
        </p:txBody>
      </p:sp>
      <p:sp>
        <p:nvSpPr>
          <p:cNvPr id="1397" name="Google Shape;1397;p31"/>
          <p:cNvSpPr txBox="1">
            <a:spLocks noGrp="1"/>
          </p:cNvSpPr>
          <p:nvPr>
            <p:ph type="subTitle" idx="8"/>
          </p:nvPr>
        </p:nvSpPr>
        <p:spPr>
          <a:xfrm>
            <a:off x="7782567" y="1673300"/>
            <a:ext cx="3381600" cy="738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398" name="Google Shape;1398;p31"/>
          <p:cNvSpPr txBox="1">
            <a:spLocks noGrp="1"/>
          </p:cNvSpPr>
          <p:nvPr>
            <p:ph type="subTitle" idx="9"/>
          </p:nvPr>
        </p:nvSpPr>
        <p:spPr>
          <a:xfrm>
            <a:off x="7782567" y="5323967"/>
            <a:ext cx="3381600" cy="820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rtl="0">
              <a:lnSpc>
                <a:spcPct val="100000"/>
              </a:lnSpc>
              <a:spcBef>
                <a:spcPts val="0"/>
              </a:spcBef>
              <a:spcAft>
                <a:spcPts val="0"/>
              </a:spcAft>
              <a:buSzPts val="1200"/>
              <a:buNone/>
              <a:defRPr/>
            </a:lvl2pPr>
            <a:lvl3pPr lvl="2" rtl="0">
              <a:lnSpc>
                <a:spcPct val="100000"/>
              </a:lnSpc>
              <a:spcBef>
                <a:spcPts val="0"/>
              </a:spcBef>
              <a:spcAft>
                <a:spcPts val="0"/>
              </a:spcAft>
              <a:buSzPts val="1200"/>
              <a:buNone/>
              <a:defRPr/>
            </a:lvl3pPr>
            <a:lvl4pPr lvl="3" rtl="0">
              <a:lnSpc>
                <a:spcPct val="100000"/>
              </a:lnSpc>
              <a:spcBef>
                <a:spcPts val="0"/>
              </a:spcBef>
              <a:spcAft>
                <a:spcPts val="0"/>
              </a:spcAft>
              <a:buSzPts val="1200"/>
              <a:buNone/>
              <a:defRPr/>
            </a:lvl4pPr>
            <a:lvl5pPr lvl="4" rtl="0">
              <a:lnSpc>
                <a:spcPct val="100000"/>
              </a:lnSpc>
              <a:spcBef>
                <a:spcPts val="0"/>
              </a:spcBef>
              <a:spcAft>
                <a:spcPts val="0"/>
              </a:spcAft>
              <a:buSzPts val="1200"/>
              <a:buNone/>
              <a:defRPr/>
            </a:lvl5pPr>
            <a:lvl6pPr lvl="5" rtl="0">
              <a:lnSpc>
                <a:spcPct val="100000"/>
              </a:lnSpc>
              <a:spcBef>
                <a:spcPts val="0"/>
              </a:spcBef>
              <a:spcAft>
                <a:spcPts val="0"/>
              </a:spcAft>
              <a:buSzPts val="1200"/>
              <a:buNone/>
              <a:defRPr/>
            </a:lvl6pPr>
            <a:lvl7pPr lvl="6" rtl="0">
              <a:lnSpc>
                <a:spcPct val="100000"/>
              </a:lnSpc>
              <a:spcBef>
                <a:spcPts val="0"/>
              </a:spcBef>
              <a:spcAft>
                <a:spcPts val="0"/>
              </a:spcAft>
              <a:buSzPts val="1200"/>
              <a:buNone/>
              <a:defRPr/>
            </a:lvl7pPr>
            <a:lvl8pPr lvl="7" rtl="0">
              <a:lnSpc>
                <a:spcPct val="100000"/>
              </a:lnSpc>
              <a:spcBef>
                <a:spcPts val="0"/>
              </a:spcBef>
              <a:spcAft>
                <a:spcPts val="0"/>
              </a:spcAft>
              <a:buSzPts val="1200"/>
              <a:buNone/>
              <a:defRPr/>
            </a:lvl8pPr>
            <a:lvl9pPr lvl="8" rtl="0">
              <a:lnSpc>
                <a:spcPct val="100000"/>
              </a:lnSpc>
              <a:spcBef>
                <a:spcPts val="0"/>
              </a:spcBef>
              <a:spcAft>
                <a:spcPts val="0"/>
              </a:spcAft>
              <a:buSzPts val="1200"/>
              <a:buNone/>
              <a:defRPr/>
            </a:lvl9pPr>
          </a:lstStyle>
          <a:p>
            <a:r>
              <a:rPr lang="fr-FR"/>
              <a:t>Modifiez le style des sous-titres du masque</a:t>
            </a:r>
            <a:endParaRPr/>
          </a:p>
        </p:txBody>
      </p:sp>
      <p:sp>
        <p:nvSpPr>
          <p:cNvPr id="1399" name="Google Shape;1399;p31"/>
          <p:cNvSpPr txBox="1">
            <a:spLocks noGrp="1"/>
          </p:cNvSpPr>
          <p:nvPr>
            <p:ph type="subTitle" idx="13"/>
          </p:nvPr>
        </p:nvSpPr>
        <p:spPr>
          <a:xfrm>
            <a:off x="7782567" y="4725967"/>
            <a:ext cx="3381600" cy="738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400" name="Google Shape;1400;p31"/>
          <p:cNvSpPr txBox="1">
            <a:spLocks noGrp="1"/>
          </p:cNvSpPr>
          <p:nvPr>
            <p:ph type="subTitle" idx="14"/>
          </p:nvPr>
        </p:nvSpPr>
        <p:spPr>
          <a:xfrm>
            <a:off x="7782567" y="3797633"/>
            <a:ext cx="3381600" cy="820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rtl="0">
              <a:lnSpc>
                <a:spcPct val="100000"/>
              </a:lnSpc>
              <a:spcBef>
                <a:spcPts val="0"/>
              </a:spcBef>
              <a:spcAft>
                <a:spcPts val="0"/>
              </a:spcAft>
              <a:buSzPts val="1200"/>
              <a:buNone/>
              <a:defRPr/>
            </a:lvl2pPr>
            <a:lvl3pPr lvl="2" rtl="0">
              <a:lnSpc>
                <a:spcPct val="100000"/>
              </a:lnSpc>
              <a:spcBef>
                <a:spcPts val="0"/>
              </a:spcBef>
              <a:spcAft>
                <a:spcPts val="0"/>
              </a:spcAft>
              <a:buSzPts val="1200"/>
              <a:buNone/>
              <a:defRPr/>
            </a:lvl3pPr>
            <a:lvl4pPr lvl="3" rtl="0">
              <a:lnSpc>
                <a:spcPct val="100000"/>
              </a:lnSpc>
              <a:spcBef>
                <a:spcPts val="0"/>
              </a:spcBef>
              <a:spcAft>
                <a:spcPts val="0"/>
              </a:spcAft>
              <a:buSzPts val="1200"/>
              <a:buNone/>
              <a:defRPr/>
            </a:lvl4pPr>
            <a:lvl5pPr lvl="4" rtl="0">
              <a:lnSpc>
                <a:spcPct val="100000"/>
              </a:lnSpc>
              <a:spcBef>
                <a:spcPts val="0"/>
              </a:spcBef>
              <a:spcAft>
                <a:spcPts val="0"/>
              </a:spcAft>
              <a:buSzPts val="1200"/>
              <a:buNone/>
              <a:defRPr/>
            </a:lvl5pPr>
            <a:lvl6pPr lvl="5" rtl="0">
              <a:lnSpc>
                <a:spcPct val="100000"/>
              </a:lnSpc>
              <a:spcBef>
                <a:spcPts val="0"/>
              </a:spcBef>
              <a:spcAft>
                <a:spcPts val="0"/>
              </a:spcAft>
              <a:buSzPts val="1200"/>
              <a:buNone/>
              <a:defRPr/>
            </a:lvl6pPr>
            <a:lvl7pPr lvl="6" rtl="0">
              <a:lnSpc>
                <a:spcPct val="100000"/>
              </a:lnSpc>
              <a:spcBef>
                <a:spcPts val="0"/>
              </a:spcBef>
              <a:spcAft>
                <a:spcPts val="0"/>
              </a:spcAft>
              <a:buSzPts val="1200"/>
              <a:buNone/>
              <a:defRPr/>
            </a:lvl7pPr>
            <a:lvl8pPr lvl="7" rtl="0">
              <a:lnSpc>
                <a:spcPct val="100000"/>
              </a:lnSpc>
              <a:spcBef>
                <a:spcPts val="0"/>
              </a:spcBef>
              <a:spcAft>
                <a:spcPts val="0"/>
              </a:spcAft>
              <a:buSzPts val="1200"/>
              <a:buNone/>
              <a:defRPr/>
            </a:lvl8pPr>
            <a:lvl9pPr lvl="8" rtl="0">
              <a:lnSpc>
                <a:spcPct val="100000"/>
              </a:lnSpc>
              <a:spcBef>
                <a:spcPts val="0"/>
              </a:spcBef>
              <a:spcAft>
                <a:spcPts val="0"/>
              </a:spcAft>
              <a:buSzPts val="1200"/>
              <a:buNone/>
              <a:defRPr/>
            </a:lvl9pPr>
          </a:lstStyle>
          <a:p>
            <a:r>
              <a:rPr lang="fr-FR"/>
              <a:t>Modifiez le style des sous-titres du masque</a:t>
            </a:r>
            <a:endParaRPr/>
          </a:p>
        </p:txBody>
      </p:sp>
      <p:sp>
        <p:nvSpPr>
          <p:cNvPr id="1401" name="Google Shape;1401;p31"/>
          <p:cNvSpPr txBox="1">
            <a:spLocks noGrp="1"/>
          </p:cNvSpPr>
          <p:nvPr>
            <p:ph type="subTitle" idx="15"/>
          </p:nvPr>
        </p:nvSpPr>
        <p:spPr>
          <a:xfrm>
            <a:off x="7782567" y="3199633"/>
            <a:ext cx="3381600" cy="738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Tree>
    <p:extLst>
      <p:ext uri="{BB962C8B-B14F-4D97-AF65-F5344CB8AC3E}">
        <p14:creationId xmlns:p14="http://schemas.microsoft.com/office/powerpoint/2010/main" val="31063432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Section header 1">
  <p:cSld name="Section header 1">
    <p:spTree>
      <p:nvGrpSpPr>
        <p:cNvPr id="1" name="Shape 598"/>
        <p:cNvGrpSpPr/>
        <p:nvPr/>
      </p:nvGrpSpPr>
      <p:grpSpPr>
        <a:xfrm>
          <a:off x="0" y="0"/>
          <a:ext cx="0" cy="0"/>
          <a:chOff x="0" y="0"/>
          <a:chExt cx="0" cy="0"/>
        </a:xfrm>
      </p:grpSpPr>
      <p:sp>
        <p:nvSpPr>
          <p:cNvPr id="599" name="Google Shape;599;p15"/>
          <p:cNvSpPr txBox="1">
            <a:spLocks noGrp="1"/>
          </p:cNvSpPr>
          <p:nvPr>
            <p:ph type="title"/>
          </p:nvPr>
        </p:nvSpPr>
        <p:spPr>
          <a:xfrm>
            <a:off x="7275033" y="2829367"/>
            <a:ext cx="3966000" cy="2093200"/>
          </a:xfrm>
          <a:prstGeom prst="rect">
            <a:avLst/>
          </a:prstGeom>
        </p:spPr>
        <p:txBody>
          <a:bodyPr spcFirstLastPara="1" wrap="square" lIns="91425" tIns="91425" rIns="91425" bIns="91425" anchor="t" anchorCtr="0">
            <a:noAutofit/>
          </a:bodyPr>
          <a:lstStyle>
            <a:lvl1pPr lvl="0" algn="r" rtl="0">
              <a:spcBef>
                <a:spcPts val="0"/>
              </a:spcBef>
              <a:spcAft>
                <a:spcPts val="0"/>
              </a:spcAft>
              <a:buSzPts val="4500"/>
              <a:buNone/>
              <a:defRPr sz="6000"/>
            </a:lvl1pPr>
            <a:lvl2pPr lvl="1" algn="r" rtl="0">
              <a:spcBef>
                <a:spcPts val="0"/>
              </a:spcBef>
              <a:spcAft>
                <a:spcPts val="0"/>
              </a:spcAft>
              <a:buSzPts val="4500"/>
              <a:buNone/>
              <a:defRPr sz="6000"/>
            </a:lvl2pPr>
            <a:lvl3pPr lvl="2" algn="r" rtl="0">
              <a:spcBef>
                <a:spcPts val="0"/>
              </a:spcBef>
              <a:spcAft>
                <a:spcPts val="0"/>
              </a:spcAft>
              <a:buSzPts val="4500"/>
              <a:buNone/>
              <a:defRPr sz="6000"/>
            </a:lvl3pPr>
            <a:lvl4pPr lvl="3" algn="r" rtl="0">
              <a:spcBef>
                <a:spcPts val="0"/>
              </a:spcBef>
              <a:spcAft>
                <a:spcPts val="0"/>
              </a:spcAft>
              <a:buSzPts val="4500"/>
              <a:buNone/>
              <a:defRPr sz="6000"/>
            </a:lvl4pPr>
            <a:lvl5pPr lvl="4" algn="r" rtl="0">
              <a:spcBef>
                <a:spcPts val="0"/>
              </a:spcBef>
              <a:spcAft>
                <a:spcPts val="0"/>
              </a:spcAft>
              <a:buSzPts val="4500"/>
              <a:buNone/>
              <a:defRPr sz="6000"/>
            </a:lvl5pPr>
            <a:lvl6pPr lvl="5" algn="r" rtl="0">
              <a:spcBef>
                <a:spcPts val="0"/>
              </a:spcBef>
              <a:spcAft>
                <a:spcPts val="0"/>
              </a:spcAft>
              <a:buSzPts val="4500"/>
              <a:buNone/>
              <a:defRPr sz="6000"/>
            </a:lvl6pPr>
            <a:lvl7pPr lvl="6" algn="r" rtl="0">
              <a:spcBef>
                <a:spcPts val="0"/>
              </a:spcBef>
              <a:spcAft>
                <a:spcPts val="0"/>
              </a:spcAft>
              <a:buSzPts val="4500"/>
              <a:buNone/>
              <a:defRPr sz="6000"/>
            </a:lvl7pPr>
            <a:lvl8pPr lvl="7" algn="r" rtl="0">
              <a:spcBef>
                <a:spcPts val="0"/>
              </a:spcBef>
              <a:spcAft>
                <a:spcPts val="0"/>
              </a:spcAft>
              <a:buSzPts val="4500"/>
              <a:buNone/>
              <a:defRPr sz="6000"/>
            </a:lvl8pPr>
            <a:lvl9pPr lvl="8" algn="r" rtl="0">
              <a:spcBef>
                <a:spcPts val="0"/>
              </a:spcBef>
              <a:spcAft>
                <a:spcPts val="0"/>
              </a:spcAft>
              <a:buSzPts val="4500"/>
              <a:buNone/>
              <a:defRPr sz="6000"/>
            </a:lvl9pPr>
          </a:lstStyle>
          <a:p>
            <a:r>
              <a:rPr lang="fr-FR"/>
              <a:t>Modifiez le style du titre</a:t>
            </a:r>
            <a:endParaRPr/>
          </a:p>
        </p:txBody>
      </p:sp>
      <p:sp>
        <p:nvSpPr>
          <p:cNvPr id="600" name="Google Shape;600;p15"/>
          <p:cNvSpPr txBox="1">
            <a:spLocks noGrp="1"/>
          </p:cNvSpPr>
          <p:nvPr>
            <p:ph type="title" idx="2" hasCustomPrompt="1"/>
          </p:nvPr>
        </p:nvSpPr>
        <p:spPr>
          <a:xfrm>
            <a:off x="9806233" y="1407633"/>
            <a:ext cx="1434800" cy="13340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5300"/>
              <a:buNone/>
              <a:defRPr sz="7066"/>
            </a:lvl1pPr>
            <a:lvl2pPr lvl="1" algn="r" rtl="0">
              <a:spcBef>
                <a:spcPts val="0"/>
              </a:spcBef>
              <a:spcAft>
                <a:spcPts val="0"/>
              </a:spcAft>
              <a:buSzPts val="5300"/>
              <a:buNone/>
              <a:defRPr sz="7066"/>
            </a:lvl2pPr>
            <a:lvl3pPr lvl="2" algn="r" rtl="0">
              <a:spcBef>
                <a:spcPts val="0"/>
              </a:spcBef>
              <a:spcAft>
                <a:spcPts val="0"/>
              </a:spcAft>
              <a:buSzPts val="5300"/>
              <a:buNone/>
              <a:defRPr sz="7066"/>
            </a:lvl3pPr>
            <a:lvl4pPr lvl="3" algn="r" rtl="0">
              <a:spcBef>
                <a:spcPts val="0"/>
              </a:spcBef>
              <a:spcAft>
                <a:spcPts val="0"/>
              </a:spcAft>
              <a:buSzPts val="5300"/>
              <a:buNone/>
              <a:defRPr sz="7066"/>
            </a:lvl4pPr>
            <a:lvl5pPr lvl="4" algn="r" rtl="0">
              <a:spcBef>
                <a:spcPts val="0"/>
              </a:spcBef>
              <a:spcAft>
                <a:spcPts val="0"/>
              </a:spcAft>
              <a:buSzPts val="5300"/>
              <a:buNone/>
              <a:defRPr sz="7066"/>
            </a:lvl5pPr>
            <a:lvl6pPr lvl="5" algn="r" rtl="0">
              <a:spcBef>
                <a:spcPts val="0"/>
              </a:spcBef>
              <a:spcAft>
                <a:spcPts val="0"/>
              </a:spcAft>
              <a:buSzPts val="5300"/>
              <a:buNone/>
              <a:defRPr sz="7066"/>
            </a:lvl6pPr>
            <a:lvl7pPr lvl="6" algn="r" rtl="0">
              <a:spcBef>
                <a:spcPts val="0"/>
              </a:spcBef>
              <a:spcAft>
                <a:spcPts val="0"/>
              </a:spcAft>
              <a:buSzPts val="5300"/>
              <a:buNone/>
              <a:defRPr sz="7066"/>
            </a:lvl7pPr>
            <a:lvl8pPr lvl="7" algn="r" rtl="0">
              <a:spcBef>
                <a:spcPts val="0"/>
              </a:spcBef>
              <a:spcAft>
                <a:spcPts val="0"/>
              </a:spcAft>
              <a:buSzPts val="5300"/>
              <a:buNone/>
              <a:defRPr sz="7066"/>
            </a:lvl8pPr>
            <a:lvl9pPr lvl="8" algn="r" rtl="0">
              <a:spcBef>
                <a:spcPts val="0"/>
              </a:spcBef>
              <a:spcAft>
                <a:spcPts val="0"/>
              </a:spcAft>
              <a:buSzPts val="5300"/>
              <a:buNone/>
              <a:defRPr sz="7066"/>
            </a:lvl9pPr>
          </a:lstStyle>
          <a:p>
            <a:r>
              <a:t>xx%</a:t>
            </a:r>
          </a:p>
        </p:txBody>
      </p:sp>
    </p:spTree>
    <p:extLst>
      <p:ext uri="{BB962C8B-B14F-4D97-AF65-F5344CB8AC3E}">
        <p14:creationId xmlns:p14="http://schemas.microsoft.com/office/powerpoint/2010/main" val="37868402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284"/>
        <p:cNvGrpSpPr/>
        <p:nvPr/>
      </p:nvGrpSpPr>
      <p:grpSpPr>
        <a:xfrm>
          <a:off x="0" y="0"/>
          <a:ext cx="0" cy="0"/>
          <a:chOff x="0" y="0"/>
          <a:chExt cx="0" cy="0"/>
        </a:xfrm>
      </p:grpSpPr>
      <p:sp>
        <p:nvSpPr>
          <p:cNvPr id="285" name="Google Shape;285;p8"/>
          <p:cNvSpPr txBox="1">
            <a:spLocks noGrp="1"/>
          </p:cNvSpPr>
          <p:nvPr>
            <p:ph type="title"/>
          </p:nvPr>
        </p:nvSpPr>
        <p:spPr>
          <a:xfrm>
            <a:off x="2630400" y="1882000"/>
            <a:ext cx="6931200" cy="2709200"/>
          </a:xfrm>
          <a:prstGeom prst="rect">
            <a:avLst/>
          </a:prstGeom>
        </p:spPr>
        <p:txBody>
          <a:bodyPr spcFirstLastPara="1" wrap="square" lIns="91425" tIns="91425" rIns="91425" bIns="91425" anchor="ctr" anchorCtr="0">
            <a:noAutofit/>
          </a:bodyPr>
          <a:lstStyle>
            <a:lvl1pPr lvl="0">
              <a:spcBef>
                <a:spcPts val="0"/>
              </a:spcBef>
              <a:spcAft>
                <a:spcPts val="0"/>
              </a:spcAft>
              <a:buSzPts val="6000"/>
              <a:buNone/>
              <a:defRPr sz="8000"/>
            </a:lvl1pPr>
            <a:lvl2pPr lvl="1">
              <a:lnSpc>
                <a:spcPct val="90000"/>
              </a:lnSpc>
              <a:spcBef>
                <a:spcPts val="0"/>
              </a:spcBef>
              <a:spcAft>
                <a:spcPts val="0"/>
              </a:spcAft>
              <a:buSzPts val="6000"/>
              <a:buNone/>
              <a:defRPr sz="8000"/>
            </a:lvl2pPr>
            <a:lvl3pPr lvl="2">
              <a:lnSpc>
                <a:spcPct val="90000"/>
              </a:lnSpc>
              <a:spcBef>
                <a:spcPts val="0"/>
              </a:spcBef>
              <a:spcAft>
                <a:spcPts val="0"/>
              </a:spcAft>
              <a:buSzPts val="6000"/>
              <a:buNone/>
              <a:defRPr sz="8000"/>
            </a:lvl3pPr>
            <a:lvl4pPr lvl="3">
              <a:lnSpc>
                <a:spcPct val="90000"/>
              </a:lnSpc>
              <a:spcBef>
                <a:spcPts val="0"/>
              </a:spcBef>
              <a:spcAft>
                <a:spcPts val="0"/>
              </a:spcAft>
              <a:buSzPts val="6000"/>
              <a:buNone/>
              <a:defRPr sz="8000"/>
            </a:lvl4pPr>
            <a:lvl5pPr lvl="4">
              <a:lnSpc>
                <a:spcPct val="90000"/>
              </a:lnSpc>
              <a:spcBef>
                <a:spcPts val="0"/>
              </a:spcBef>
              <a:spcAft>
                <a:spcPts val="0"/>
              </a:spcAft>
              <a:buSzPts val="6000"/>
              <a:buNone/>
              <a:defRPr sz="8000"/>
            </a:lvl5pPr>
            <a:lvl6pPr lvl="5">
              <a:lnSpc>
                <a:spcPct val="90000"/>
              </a:lnSpc>
              <a:spcBef>
                <a:spcPts val="0"/>
              </a:spcBef>
              <a:spcAft>
                <a:spcPts val="0"/>
              </a:spcAft>
              <a:buSzPts val="6000"/>
              <a:buNone/>
              <a:defRPr sz="8000"/>
            </a:lvl6pPr>
            <a:lvl7pPr lvl="6">
              <a:lnSpc>
                <a:spcPct val="90000"/>
              </a:lnSpc>
              <a:spcBef>
                <a:spcPts val="0"/>
              </a:spcBef>
              <a:spcAft>
                <a:spcPts val="0"/>
              </a:spcAft>
              <a:buSzPts val="6000"/>
              <a:buNone/>
              <a:defRPr sz="8000"/>
            </a:lvl7pPr>
            <a:lvl8pPr lvl="7">
              <a:lnSpc>
                <a:spcPct val="90000"/>
              </a:lnSpc>
              <a:spcBef>
                <a:spcPts val="0"/>
              </a:spcBef>
              <a:spcAft>
                <a:spcPts val="0"/>
              </a:spcAft>
              <a:buSzPts val="6000"/>
              <a:buNone/>
              <a:defRPr sz="8000"/>
            </a:lvl8pPr>
            <a:lvl9pPr lvl="8">
              <a:lnSpc>
                <a:spcPct val="90000"/>
              </a:lnSpc>
              <a:spcBef>
                <a:spcPts val="0"/>
              </a:spcBef>
              <a:spcAft>
                <a:spcPts val="0"/>
              </a:spcAft>
              <a:buSzPts val="6000"/>
              <a:buNone/>
              <a:defRPr sz="8000"/>
            </a:lvl9pPr>
          </a:lstStyle>
          <a:p>
            <a:r>
              <a:rPr lang="fr-FR"/>
              <a:t>Modifiez le style du titre</a:t>
            </a:r>
            <a:endParaRPr/>
          </a:p>
        </p:txBody>
      </p:sp>
    </p:spTree>
    <p:extLst>
      <p:ext uri="{BB962C8B-B14F-4D97-AF65-F5344CB8AC3E}">
        <p14:creationId xmlns:p14="http://schemas.microsoft.com/office/powerpoint/2010/main" val="20631412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544"/>
        <p:cNvGrpSpPr/>
        <p:nvPr/>
      </p:nvGrpSpPr>
      <p:grpSpPr>
        <a:xfrm>
          <a:off x="0" y="0"/>
          <a:ext cx="0" cy="0"/>
          <a:chOff x="0" y="0"/>
          <a:chExt cx="0" cy="0"/>
        </a:xfrm>
      </p:grpSpPr>
      <p:sp>
        <p:nvSpPr>
          <p:cNvPr id="545" name="Google Shape;545;p14"/>
          <p:cNvSpPr txBox="1">
            <a:spLocks noGrp="1"/>
          </p:cNvSpPr>
          <p:nvPr>
            <p:ph type="title"/>
          </p:nvPr>
        </p:nvSpPr>
        <p:spPr>
          <a:xfrm>
            <a:off x="1044200" y="4909633"/>
            <a:ext cx="10103600" cy="8208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3200"/>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r>
              <a:rPr lang="fr-FR"/>
              <a:t>Modifiez le style du titre</a:t>
            </a:r>
            <a:endParaRPr/>
          </a:p>
        </p:txBody>
      </p:sp>
      <p:sp>
        <p:nvSpPr>
          <p:cNvPr id="546" name="Google Shape;546;p14"/>
          <p:cNvSpPr txBox="1">
            <a:spLocks noGrp="1"/>
          </p:cNvSpPr>
          <p:nvPr>
            <p:ph type="subTitle" idx="1"/>
          </p:nvPr>
        </p:nvSpPr>
        <p:spPr>
          <a:xfrm>
            <a:off x="1044200" y="2632535"/>
            <a:ext cx="10103600" cy="2012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3500"/>
              <a:buNone/>
              <a:defRPr sz="3867"/>
            </a:lvl1pPr>
            <a:lvl2pPr lvl="1" algn="ctr" rtl="0">
              <a:lnSpc>
                <a:spcPct val="100000"/>
              </a:lnSpc>
              <a:spcBef>
                <a:spcPts val="0"/>
              </a:spcBef>
              <a:spcAft>
                <a:spcPts val="0"/>
              </a:spcAft>
              <a:buSzPts val="3500"/>
              <a:buNone/>
              <a:defRPr sz="4667"/>
            </a:lvl2pPr>
            <a:lvl3pPr lvl="2" algn="ctr" rtl="0">
              <a:lnSpc>
                <a:spcPct val="100000"/>
              </a:lnSpc>
              <a:spcBef>
                <a:spcPts val="0"/>
              </a:spcBef>
              <a:spcAft>
                <a:spcPts val="0"/>
              </a:spcAft>
              <a:buSzPts val="3500"/>
              <a:buNone/>
              <a:defRPr sz="4667"/>
            </a:lvl3pPr>
            <a:lvl4pPr lvl="3" algn="ctr" rtl="0">
              <a:lnSpc>
                <a:spcPct val="100000"/>
              </a:lnSpc>
              <a:spcBef>
                <a:spcPts val="0"/>
              </a:spcBef>
              <a:spcAft>
                <a:spcPts val="0"/>
              </a:spcAft>
              <a:buSzPts val="3500"/>
              <a:buNone/>
              <a:defRPr sz="4667"/>
            </a:lvl4pPr>
            <a:lvl5pPr lvl="4" algn="ctr" rtl="0">
              <a:lnSpc>
                <a:spcPct val="100000"/>
              </a:lnSpc>
              <a:spcBef>
                <a:spcPts val="0"/>
              </a:spcBef>
              <a:spcAft>
                <a:spcPts val="0"/>
              </a:spcAft>
              <a:buSzPts val="3500"/>
              <a:buNone/>
              <a:defRPr sz="4667"/>
            </a:lvl5pPr>
            <a:lvl6pPr lvl="5" algn="ctr" rtl="0">
              <a:lnSpc>
                <a:spcPct val="100000"/>
              </a:lnSpc>
              <a:spcBef>
                <a:spcPts val="0"/>
              </a:spcBef>
              <a:spcAft>
                <a:spcPts val="0"/>
              </a:spcAft>
              <a:buSzPts val="3500"/>
              <a:buNone/>
              <a:defRPr sz="4667"/>
            </a:lvl6pPr>
            <a:lvl7pPr lvl="6" algn="ctr" rtl="0">
              <a:lnSpc>
                <a:spcPct val="100000"/>
              </a:lnSpc>
              <a:spcBef>
                <a:spcPts val="0"/>
              </a:spcBef>
              <a:spcAft>
                <a:spcPts val="0"/>
              </a:spcAft>
              <a:buSzPts val="3500"/>
              <a:buNone/>
              <a:defRPr sz="4667"/>
            </a:lvl7pPr>
            <a:lvl8pPr lvl="7" algn="ctr" rtl="0">
              <a:lnSpc>
                <a:spcPct val="100000"/>
              </a:lnSpc>
              <a:spcBef>
                <a:spcPts val="0"/>
              </a:spcBef>
              <a:spcAft>
                <a:spcPts val="0"/>
              </a:spcAft>
              <a:buSzPts val="3500"/>
              <a:buNone/>
              <a:defRPr sz="4667"/>
            </a:lvl8pPr>
            <a:lvl9pPr lvl="8" algn="ctr" rtl="0">
              <a:lnSpc>
                <a:spcPct val="100000"/>
              </a:lnSpc>
              <a:spcBef>
                <a:spcPts val="0"/>
              </a:spcBef>
              <a:spcAft>
                <a:spcPts val="0"/>
              </a:spcAft>
              <a:buSzPts val="3500"/>
              <a:buNone/>
              <a:defRPr sz="4667"/>
            </a:lvl9pPr>
          </a:lstStyle>
          <a:p>
            <a:r>
              <a:rPr lang="fr-FR"/>
              <a:t>Modifiez le style des sous-titres du masque</a:t>
            </a:r>
            <a:endParaRPr/>
          </a:p>
        </p:txBody>
      </p:sp>
    </p:spTree>
    <p:extLst>
      <p:ext uri="{BB962C8B-B14F-4D97-AF65-F5344CB8AC3E}">
        <p14:creationId xmlns:p14="http://schemas.microsoft.com/office/powerpoint/2010/main" val="2347599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08"/>
        <p:cNvGrpSpPr/>
        <p:nvPr/>
      </p:nvGrpSpPr>
      <p:grpSpPr>
        <a:xfrm>
          <a:off x="0" y="0"/>
          <a:ext cx="0" cy="0"/>
          <a:chOff x="0" y="0"/>
          <a:chExt cx="0" cy="0"/>
        </a:xfrm>
      </p:grpSpPr>
      <p:sp>
        <p:nvSpPr>
          <p:cNvPr id="409" name="Google Shape;409;p10"/>
          <p:cNvSpPr>
            <a:spLocks noGrp="1"/>
          </p:cNvSpPr>
          <p:nvPr>
            <p:ph type="pic" idx="2"/>
          </p:nvPr>
        </p:nvSpPr>
        <p:spPr>
          <a:xfrm>
            <a:off x="-133" y="0"/>
            <a:ext cx="12192000" cy="6858000"/>
          </a:xfrm>
          <a:prstGeom prst="rect">
            <a:avLst/>
          </a:prstGeom>
          <a:noFill/>
          <a:ln>
            <a:noFill/>
          </a:ln>
        </p:spPr>
      </p:sp>
      <p:sp>
        <p:nvSpPr>
          <p:cNvPr id="410" name="Google Shape;410;p10"/>
          <p:cNvSpPr txBox="1">
            <a:spLocks noGrp="1"/>
          </p:cNvSpPr>
          <p:nvPr>
            <p:ph type="title"/>
          </p:nvPr>
        </p:nvSpPr>
        <p:spPr>
          <a:xfrm>
            <a:off x="5017033" y="4502767"/>
            <a:ext cx="6224000" cy="1642000"/>
          </a:xfrm>
          <a:prstGeom prst="rect">
            <a:avLst/>
          </a:prstGeom>
          <a:solidFill>
            <a:schemeClr val="lt1"/>
          </a:solidFill>
        </p:spPr>
        <p:txBody>
          <a:bodyPr spcFirstLastPara="1" wrap="square" lIns="91425" tIns="91425" rIns="91425" bIns="91425" anchor="t" anchorCtr="0">
            <a:noAutofit/>
          </a:bodyPr>
          <a:lstStyle>
            <a:lvl1pPr lvl="0" rtl="0">
              <a:spcBef>
                <a:spcPts val="0"/>
              </a:spcBef>
              <a:spcAft>
                <a:spcPts val="0"/>
              </a:spcAft>
              <a:buSzPts val="3200"/>
              <a:buNone/>
              <a:defRPr/>
            </a:lvl1pPr>
            <a:lvl2pPr lvl="1" algn="l" rtl="0">
              <a:spcBef>
                <a:spcPts val="0"/>
              </a:spcBef>
              <a:spcAft>
                <a:spcPts val="0"/>
              </a:spcAft>
              <a:buSzPts val="3200"/>
              <a:buNone/>
              <a:defRPr/>
            </a:lvl2pPr>
            <a:lvl3pPr lvl="2" algn="l" rtl="0">
              <a:spcBef>
                <a:spcPts val="0"/>
              </a:spcBef>
              <a:spcAft>
                <a:spcPts val="0"/>
              </a:spcAft>
              <a:buSzPts val="3200"/>
              <a:buNone/>
              <a:defRPr/>
            </a:lvl3pPr>
            <a:lvl4pPr lvl="3" algn="l" rtl="0">
              <a:spcBef>
                <a:spcPts val="0"/>
              </a:spcBef>
              <a:spcAft>
                <a:spcPts val="0"/>
              </a:spcAft>
              <a:buSzPts val="3200"/>
              <a:buNone/>
              <a:defRPr/>
            </a:lvl4pPr>
            <a:lvl5pPr lvl="4" algn="l" rtl="0">
              <a:spcBef>
                <a:spcPts val="0"/>
              </a:spcBef>
              <a:spcAft>
                <a:spcPts val="0"/>
              </a:spcAft>
              <a:buSzPts val="3200"/>
              <a:buNone/>
              <a:defRPr/>
            </a:lvl5pPr>
            <a:lvl6pPr lvl="5" algn="l" rtl="0">
              <a:spcBef>
                <a:spcPts val="0"/>
              </a:spcBef>
              <a:spcAft>
                <a:spcPts val="0"/>
              </a:spcAft>
              <a:buSzPts val="3200"/>
              <a:buNone/>
              <a:defRPr/>
            </a:lvl6pPr>
            <a:lvl7pPr lvl="6" algn="l" rtl="0">
              <a:spcBef>
                <a:spcPts val="0"/>
              </a:spcBef>
              <a:spcAft>
                <a:spcPts val="0"/>
              </a:spcAft>
              <a:buSzPts val="3200"/>
              <a:buNone/>
              <a:defRPr/>
            </a:lvl7pPr>
            <a:lvl8pPr lvl="7" algn="l" rtl="0">
              <a:spcBef>
                <a:spcPts val="0"/>
              </a:spcBef>
              <a:spcAft>
                <a:spcPts val="0"/>
              </a:spcAft>
              <a:buSzPts val="3200"/>
              <a:buNone/>
              <a:defRPr/>
            </a:lvl8pPr>
            <a:lvl9pPr lvl="8" algn="l" rtl="0">
              <a:spcBef>
                <a:spcPts val="0"/>
              </a:spcBef>
              <a:spcAft>
                <a:spcPts val="0"/>
              </a:spcAft>
              <a:buSzPts val="3200"/>
              <a:buNone/>
              <a:defRPr/>
            </a:lvl9pPr>
          </a:lstStyle>
          <a:p>
            <a:r>
              <a:rPr lang="fr-FR"/>
              <a:t>Modifiez le style du titre</a:t>
            </a:r>
            <a:endParaRPr/>
          </a:p>
        </p:txBody>
      </p:sp>
    </p:spTree>
    <p:extLst>
      <p:ext uri="{BB962C8B-B14F-4D97-AF65-F5344CB8AC3E}">
        <p14:creationId xmlns:p14="http://schemas.microsoft.com/office/powerpoint/2010/main" val="99337599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29"/>
        <p:cNvGrpSpPr/>
        <p:nvPr/>
      </p:nvGrpSpPr>
      <p:grpSpPr>
        <a:xfrm>
          <a:off x="0" y="0"/>
          <a:ext cx="0" cy="0"/>
          <a:chOff x="0" y="0"/>
          <a:chExt cx="0" cy="0"/>
        </a:xfrm>
      </p:grpSpPr>
      <p:sp>
        <p:nvSpPr>
          <p:cNvPr id="230" name="Google Shape;230;p7"/>
          <p:cNvSpPr txBox="1">
            <a:spLocks noGrp="1"/>
          </p:cNvSpPr>
          <p:nvPr>
            <p:ph type="title"/>
          </p:nvPr>
        </p:nvSpPr>
        <p:spPr>
          <a:xfrm>
            <a:off x="1027284" y="1533733"/>
            <a:ext cx="4248800" cy="2130400"/>
          </a:xfrm>
          <a:prstGeom prst="rect">
            <a:avLst/>
          </a:prstGeom>
        </p:spPr>
        <p:txBody>
          <a:bodyPr spcFirstLastPara="1" wrap="square" lIns="91425" tIns="91425" rIns="91425" bIns="91425" anchor="t" anchorCtr="0">
            <a:noAutofit/>
          </a:bodyPr>
          <a:lstStyle>
            <a:lvl1pPr lvl="0" algn="l" rtl="0">
              <a:lnSpc>
                <a:spcPct val="90000"/>
              </a:lnSpc>
              <a:spcBef>
                <a:spcPts val="0"/>
              </a:spcBef>
              <a:spcAft>
                <a:spcPts val="0"/>
              </a:spcAft>
              <a:buSzPts val="3200"/>
              <a:buNone/>
              <a:defRPr/>
            </a:lvl1pPr>
            <a:lvl2pPr lvl="1" rtl="0">
              <a:lnSpc>
                <a:spcPct val="90000"/>
              </a:lnSpc>
              <a:spcBef>
                <a:spcPts val="0"/>
              </a:spcBef>
              <a:spcAft>
                <a:spcPts val="0"/>
              </a:spcAft>
              <a:buSzPts val="3200"/>
              <a:buNone/>
              <a:defRPr/>
            </a:lvl2pPr>
            <a:lvl3pPr lvl="2" rtl="0">
              <a:lnSpc>
                <a:spcPct val="90000"/>
              </a:lnSpc>
              <a:spcBef>
                <a:spcPts val="0"/>
              </a:spcBef>
              <a:spcAft>
                <a:spcPts val="0"/>
              </a:spcAft>
              <a:buSzPts val="3200"/>
              <a:buNone/>
              <a:defRPr/>
            </a:lvl3pPr>
            <a:lvl4pPr lvl="3" rtl="0">
              <a:lnSpc>
                <a:spcPct val="90000"/>
              </a:lnSpc>
              <a:spcBef>
                <a:spcPts val="0"/>
              </a:spcBef>
              <a:spcAft>
                <a:spcPts val="0"/>
              </a:spcAft>
              <a:buSzPts val="3200"/>
              <a:buNone/>
              <a:defRPr/>
            </a:lvl4pPr>
            <a:lvl5pPr lvl="4" rtl="0">
              <a:lnSpc>
                <a:spcPct val="90000"/>
              </a:lnSpc>
              <a:spcBef>
                <a:spcPts val="0"/>
              </a:spcBef>
              <a:spcAft>
                <a:spcPts val="0"/>
              </a:spcAft>
              <a:buSzPts val="3200"/>
              <a:buNone/>
              <a:defRPr/>
            </a:lvl5pPr>
            <a:lvl6pPr lvl="5" rtl="0">
              <a:lnSpc>
                <a:spcPct val="90000"/>
              </a:lnSpc>
              <a:spcBef>
                <a:spcPts val="0"/>
              </a:spcBef>
              <a:spcAft>
                <a:spcPts val="0"/>
              </a:spcAft>
              <a:buSzPts val="3200"/>
              <a:buNone/>
              <a:defRPr/>
            </a:lvl6pPr>
            <a:lvl7pPr lvl="6" rtl="0">
              <a:lnSpc>
                <a:spcPct val="90000"/>
              </a:lnSpc>
              <a:spcBef>
                <a:spcPts val="0"/>
              </a:spcBef>
              <a:spcAft>
                <a:spcPts val="0"/>
              </a:spcAft>
              <a:buSzPts val="3200"/>
              <a:buNone/>
              <a:defRPr/>
            </a:lvl7pPr>
            <a:lvl8pPr lvl="7" rtl="0">
              <a:lnSpc>
                <a:spcPct val="90000"/>
              </a:lnSpc>
              <a:spcBef>
                <a:spcPts val="0"/>
              </a:spcBef>
              <a:spcAft>
                <a:spcPts val="0"/>
              </a:spcAft>
              <a:buSzPts val="3200"/>
              <a:buNone/>
              <a:defRPr/>
            </a:lvl8pPr>
            <a:lvl9pPr lvl="8" rtl="0">
              <a:lnSpc>
                <a:spcPct val="90000"/>
              </a:lnSpc>
              <a:spcBef>
                <a:spcPts val="0"/>
              </a:spcBef>
              <a:spcAft>
                <a:spcPts val="0"/>
              </a:spcAft>
              <a:buSzPts val="3200"/>
              <a:buNone/>
              <a:defRPr/>
            </a:lvl9pPr>
          </a:lstStyle>
          <a:p>
            <a:r>
              <a:rPr lang="fr-FR"/>
              <a:t>Modifiez le style du titre</a:t>
            </a:r>
            <a:endParaRPr/>
          </a:p>
        </p:txBody>
      </p:sp>
      <p:sp>
        <p:nvSpPr>
          <p:cNvPr id="231" name="Google Shape;231;p7"/>
          <p:cNvSpPr txBox="1">
            <a:spLocks noGrp="1"/>
          </p:cNvSpPr>
          <p:nvPr>
            <p:ph type="subTitle" idx="1"/>
          </p:nvPr>
        </p:nvSpPr>
        <p:spPr>
          <a:xfrm>
            <a:off x="1027284" y="3915467"/>
            <a:ext cx="4248800" cy="1395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232" name="Google Shape;232;p7"/>
          <p:cNvSpPr>
            <a:spLocks noGrp="1"/>
          </p:cNvSpPr>
          <p:nvPr>
            <p:ph type="pic" idx="2"/>
          </p:nvPr>
        </p:nvSpPr>
        <p:spPr>
          <a:xfrm>
            <a:off x="6255067" y="908901"/>
            <a:ext cx="5040400" cy="5040400"/>
          </a:xfrm>
          <a:prstGeom prst="ellipse">
            <a:avLst/>
          </a:prstGeom>
          <a:noFill/>
          <a:ln>
            <a:noFill/>
          </a:ln>
        </p:spPr>
      </p:sp>
    </p:spTree>
    <p:extLst>
      <p:ext uri="{BB962C8B-B14F-4D97-AF65-F5344CB8AC3E}">
        <p14:creationId xmlns:p14="http://schemas.microsoft.com/office/powerpoint/2010/main" val="17624980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11"/>
        <p:cNvGrpSpPr/>
        <p:nvPr/>
      </p:nvGrpSpPr>
      <p:grpSpPr>
        <a:xfrm>
          <a:off x="0" y="0"/>
          <a:ext cx="0" cy="0"/>
          <a:chOff x="0" y="0"/>
          <a:chExt cx="0" cy="0"/>
        </a:xfrm>
      </p:grpSpPr>
      <p:sp>
        <p:nvSpPr>
          <p:cNvPr id="412" name="Google Shape;412;p11"/>
          <p:cNvSpPr txBox="1">
            <a:spLocks noGrp="1"/>
          </p:cNvSpPr>
          <p:nvPr>
            <p:ph type="title" hasCustomPrompt="1"/>
          </p:nvPr>
        </p:nvSpPr>
        <p:spPr>
          <a:xfrm>
            <a:off x="1438400" y="1710577"/>
            <a:ext cx="9315200" cy="2216400"/>
          </a:xfrm>
          <a:prstGeom prst="rect">
            <a:avLst/>
          </a:prstGeom>
        </p:spPr>
        <p:txBody>
          <a:bodyPr spcFirstLastPara="1" wrap="square" lIns="91425" tIns="91425" rIns="91425" bIns="91425" anchor="b" anchorCtr="0">
            <a:noAutofit/>
          </a:bodyPr>
          <a:lstStyle>
            <a:lvl1pPr lvl="0" algn="ctr">
              <a:spcBef>
                <a:spcPts val="0"/>
              </a:spcBef>
              <a:spcAft>
                <a:spcPts val="0"/>
              </a:spcAft>
              <a:buSzPts val="13000"/>
              <a:buNone/>
              <a:defRPr sz="12800"/>
            </a:lvl1pPr>
            <a:lvl2pPr lvl="1" algn="ctr">
              <a:spcBef>
                <a:spcPts val="0"/>
              </a:spcBef>
              <a:spcAft>
                <a:spcPts val="0"/>
              </a:spcAft>
              <a:buSzPts val="13000"/>
              <a:buNone/>
              <a:defRPr sz="17333"/>
            </a:lvl2pPr>
            <a:lvl3pPr lvl="2" algn="ctr">
              <a:spcBef>
                <a:spcPts val="0"/>
              </a:spcBef>
              <a:spcAft>
                <a:spcPts val="0"/>
              </a:spcAft>
              <a:buSzPts val="13000"/>
              <a:buNone/>
              <a:defRPr sz="17333"/>
            </a:lvl3pPr>
            <a:lvl4pPr lvl="3" algn="ctr">
              <a:spcBef>
                <a:spcPts val="0"/>
              </a:spcBef>
              <a:spcAft>
                <a:spcPts val="0"/>
              </a:spcAft>
              <a:buSzPts val="13000"/>
              <a:buNone/>
              <a:defRPr sz="17333"/>
            </a:lvl4pPr>
            <a:lvl5pPr lvl="4" algn="ctr">
              <a:spcBef>
                <a:spcPts val="0"/>
              </a:spcBef>
              <a:spcAft>
                <a:spcPts val="0"/>
              </a:spcAft>
              <a:buSzPts val="13000"/>
              <a:buNone/>
              <a:defRPr sz="17333"/>
            </a:lvl5pPr>
            <a:lvl6pPr lvl="5" algn="ctr">
              <a:spcBef>
                <a:spcPts val="0"/>
              </a:spcBef>
              <a:spcAft>
                <a:spcPts val="0"/>
              </a:spcAft>
              <a:buSzPts val="13000"/>
              <a:buNone/>
              <a:defRPr sz="17333"/>
            </a:lvl6pPr>
            <a:lvl7pPr lvl="6" algn="ctr">
              <a:spcBef>
                <a:spcPts val="0"/>
              </a:spcBef>
              <a:spcAft>
                <a:spcPts val="0"/>
              </a:spcAft>
              <a:buSzPts val="13000"/>
              <a:buNone/>
              <a:defRPr sz="17333"/>
            </a:lvl7pPr>
            <a:lvl8pPr lvl="7" algn="ctr">
              <a:spcBef>
                <a:spcPts val="0"/>
              </a:spcBef>
              <a:spcAft>
                <a:spcPts val="0"/>
              </a:spcAft>
              <a:buSzPts val="13000"/>
              <a:buNone/>
              <a:defRPr sz="17333"/>
            </a:lvl8pPr>
            <a:lvl9pPr lvl="8" algn="ctr">
              <a:spcBef>
                <a:spcPts val="0"/>
              </a:spcBef>
              <a:spcAft>
                <a:spcPts val="0"/>
              </a:spcAft>
              <a:buSzPts val="13000"/>
              <a:buNone/>
              <a:defRPr sz="17333"/>
            </a:lvl9pPr>
          </a:lstStyle>
          <a:p>
            <a:r>
              <a:t>xx%</a:t>
            </a:r>
          </a:p>
        </p:txBody>
      </p:sp>
      <p:sp>
        <p:nvSpPr>
          <p:cNvPr id="413" name="Google Shape;413;p11"/>
          <p:cNvSpPr txBox="1">
            <a:spLocks noGrp="1"/>
          </p:cNvSpPr>
          <p:nvPr>
            <p:ph type="subTitle" idx="1"/>
          </p:nvPr>
        </p:nvSpPr>
        <p:spPr>
          <a:xfrm>
            <a:off x="1438400" y="4173867"/>
            <a:ext cx="9315200" cy="57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sz="1867"/>
            </a:lvl2pPr>
            <a:lvl3pPr lvl="2" algn="ctr" rtl="0">
              <a:lnSpc>
                <a:spcPct val="100000"/>
              </a:lnSpc>
              <a:spcBef>
                <a:spcPts val="0"/>
              </a:spcBef>
              <a:spcAft>
                <a:spcPts val="0"/>
              </a:spcAft>
              <a:buSzPts val="1400"/>
              <a:buNone/>
              <a:defRPr sz="1867"/>
            </a:lvl3pPr>
            <a:lvl4pPr lvl="3" algn="ctr" rtl="0">
              <a:lnSpc>
                <a:spcPct val="100000"/>
              </a:lnSpc>
              <a:spcBef>
                <a:spcPts val="0"/>
              </a:spcBef>
              <a:spcAft>
                <a:spcPts val="0"/>
              </a:spcAft>
              <a:buSzPts val="1400"/>
              <a:buNone/>
              <a:defRPr sz="1867"/>
            </a:lvl4pPr>
            <a:lvl5pPr lvl="4" algn="ctr" rtl="0">
              <a:lnSpc>
                <a:spcPct val="100000"/>
              </a:lnSpc>
              <a:spcBef>
                <a:spcPts val="0"/>
              </a:spcBef>
              <a:spcAft>
                <a:spcPts val="0"/>
              </a:spcAft>
              <a:buSzPts val="1400"/>
              <a:buNone/>
              <a:defRPr sz="1867"/>
            </a:lvl5pPr>
            <a:lvl6pPr lvl="5" algn="ctr" rtl="0">
              <a:lnSpc>
                <a:spcPct val="100000"/>
              </a:lnSpc>
              <a:spcBef>
                <a:spcPts val="0"/>
              </a:spcBef>
              <a:spcAft>
                <a:spcPts val="0"/>
              </a:spcAft>
              <a:buSzPts val="1400"/>
              <a:buNone/>
              <a:defRPr sz="1867"/>
            </a:lvl6pPr>
            <a:lvl7pPr lvl="6" algn="ctr" rtl="0">
              <a:lnSpc>
                <a:spcPct val="100000"/>
              </a:lnSpc>
              <a:spcBef>
                <a:spcPts val="0"/>
              </a:spcBef>
              <a:spcAft>
                <a:spcPts val="0"/>
              </a:spcAft>
              <a:buSzPts val="1400"/>
              <a:buNone/>
              <a:defRPr sz="1867"/>
            </a:lvl7pPr>
            <a:lvl8pPr lvl="7" algn="ctr" rtl="0">
              <a:lnSpc>
                <a:spcPct val="100000"/>
              </a:lnSpc>
              <a:spcBef>
                <a:spcPts val="0"/>
              </a:spcBef>
              <a:spcAft>
                <a:spcPts val="0"/>
              </a:spcAft>
              <a:buSzPts val="1400"/>
              <a:buNone/>
              <a:defRPr sz="1867"/>
            </a:lvl8pPr>
            <a:lvl9pPr lvl="8" algn="ctr" rtl="0">
              <a:lnSpc>
                <a:spcPct val="100000"/>
              </a:lnSpc>
              <a:spcBef>
                <a:spcPts val="0"/>
              </a:spcBef>
              <a:spcAft>
                <a:spcPts val="0"/>
              </a:spcAft>
              <a:buSzPts val="1400"/>
              <a:buNone/>
              <a:defRPr sz="1867"/>
            </a:lvl9pPr>
          </a:lstStyle>
          <a:p>
            <a:r>
              <a:rPr lang="fr-FR"/>
              <a:t>Modifiez le style des sous-titres du masque</a:t>
            </a:r>
            <a:endParaRPr/>
          </a:p>
        </p:txBody>
      </p:sp>
    </p:spTree>
    <p:extLst>
      <p:ext uri="{BB962C8B-B14F-4D97-AF65-F5344CB8AC3E}">
        <p14:creationId xmlns:p14="http://schemas.microsoft.com/office/powerpoint/2010/main" val="2659097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93C091-0919-4639-90E8-2AD51501BA97}"/>
              </a:ext>
            </a:extLst>
          </p:cNvPr>
          <p:cNvSpPr>
            <a:spLocks noGrp="1"/>
          </p:cNvSpPr>
          <p:nvPr>
            <p:ph type="title"/>
          </p:nvPr>
        </p:nvSpPr>
        <p:spPr>
          <a:xfrm>
            <a:off x="831851" y="1709740"/>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22904009-BF9E-40C2-972F-DF2A4BC034F1}"/>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AD1F0FA-80DE-4E75-B106-B710C3FB3A2A}"/>
              </a:ext>
            </a:extLst>
          </p:cNvPr>
          <p:cNvSpPr>
            <a:spLocks noGrp="1"/>
          </p:cNvSpPr>
          <p:nvPr>
            <p:ph type="dt" sz="half" idx="10"/>
          </p:nvPr>
        </p:nvSpPr>
        <p:spPr/>
        <p:txBody>
          <a:bodyPr/>
          <a:lstStyle/>
          <a:p>
            <a:fld id="{7968BFBD-F90D-4F1B-97A4-D257CA1F5C53}" type="datetimeFigureOut">
              <a:rPr lang="fr-FR" smtClean="0"/>
              <a:t>14/01/2026</a:t>
            </a:fld>
            <a:endParaRPr lang="fr-FR"/>
          </a:p>
        </p:txBody>
      </p:sp>
      <p:sp>
        <p:nvSpPr>
          <p:cNvPr id="5" name="Espace réservé du pied de page 4">
            <a:extLst>
              <a:ext uri="{FF2B5EF4-FFF2-40B4-BE49-F238E27FC236}">
                <a16:creationId xmlns:a16="http://schemas.microsoft.com/office/drawing/2014/main" id="{EE01CE09-5C8D-4B4A-B15E-A90DA74811F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CB37AB9-B2B3-42A0-8FDE-89CF7E758A69}"/>
              </a:ext>
            </a:extLst>
          </p:cNvPr>
          <p:cNvSpPr>
            <a:spLocks noGrp="1"/>
          </p:cNvSpPr>
          <p:nvPr>
            <p:ph type="sldNum" sz="quarter" idx="12"/>
          </p:nvPr>
        </p:nvSpPr>
        <p:spPr/>
        <p:txBody>
          <a:bodyPr/>
          <a:lstStyle/>
          <a:p>
            <a:fld id="{73A24B95-052C-4D73-8F22-FC763663CF87}" type="slidenum">
              <a:rPr lang="fr-FR" smtClean="0"/>
              <a:t>‹N°›</a:t>
            </a:fld>
            <a:endParaRPr lang="fr-FR"/>
          </a:p>
        </p:txBody>
      </p:sp>
    </p:spTree>
    <p:extLst>
      <p:ext uri="{BB962C8B-B14F-4D97-AF65-F5344CB8AC3E}">
        <p14:creationId xmlns:p14="http://schemas.microsoft.com/office/powerpoint/2010/main" val="298001011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Numbers and text 2">
  <p:cSld name="Numbers and text 2">
    <p:spTree>
      <p:nvGrpSpPr>
        <p:cNvPr id="1" name="Shape 739"/>
        <p:cNvGrpSpPr/>
        <p:nvPr/>
      </p:nvGrpSpPr>
      <p:grpSpPr>
        <a:xfrm>
          <a:off x="0" y="0"/>
          <a:ext cx="0" cy="0"/>
          <a:chOff x="0" y="0"/>
          <a:chExt cx="0" cy="0"/>
        </a:xfrm>
      </p:grpSpPr>
      <p:sp>
        <p:nvSpPr>
          <p:cNvPr id="740" name="Google Shape;740;p18"/>
          <p:cNvSpPr txBox="1">
            <a:spLocks noGrp="1"/>
          </p:cNvSpPr>
          <p:nvPr>
            <p:ph type="subTitle" idx="1"/>
          </p:nvPr>
        </p:nvSpPr>
        <p:spPr>
          <a:xfrm>
            <a:off x="5395951" y="1755367"/>
            <a:ext cx="5656400" cy="53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sz="1867"/>
            </a:lvl2pPr>
            <a:lvl3pPr lvl="2" algn="ctr" rtl="0">
              <a:lnSpc>
                <a:spcPct val="100000"/>
              </a:lnSpc>
              <a:spcBef>
                <a:spcPts val="0"/>
              </a:spcBef>
              <a:spcAft>
                <a:spcPts val="0"/>
              </a:spcAft>
              <a:buSzPts val="1400"/>
              <a:buNone/>
              <a:defRPr sz="1867"/>
            </a:lvl3pPr>
            <a:lvl4pPr lvl="3" algn="ctr" rtl="0">
              <a:lnSpc>
                <a:spcPct val="100000"/>
              </a:lnSpc>
              <a:spcBef>
                <a:spcPts val="0"/>
              </a:spcBef>
              <a:spcAft>
                <a:spcPts val="0"/>
              </a:spcAft>
              <a:buSzPts val="1400"/>
              <a:buNone/>
              <a:defRPr sz="1867"/>
            </a:lvl4pPr>
            <a:lvl5pPr lvl="4" algn="ctr" rtl="0">
              <a:lnSpc>
                <a:spcPct val="100000"/>
              </a:lnSpc>
              <a:spcBef>
                <a:spcPts val="0"/>
              </a:spcBef>
              <a:spcAft>
                <a:spcPts val="0"/>
              </a:spcAft>
              <a:buSzPts val="1400"/>
              <a:buNone/>
              <a:defRPr sz="1867"/>
            </a:lvl5pPr>
            <a:lvl6pPr lvl="5" algn="ctr" rtl="0">
              <a:lnSpc>
                <a:spcPct val="100000"/>
              </a:lnSpc>
              <a:spcBef>
                <a:spcPts val="0"/>
              </a:spcBef>
              <a:spcAft>
                <a:spcPts val="0"/>
              </a:spcAft>
              <a:buSzPts val="1400"/>
              <a:buNone/>
              <a:defRPr sz="1867"/>
            </a:lvl6pPr>
            <a:lvl7pPr lvl="6" algn="ctr" rtl="0">
              <a:lnSpc>
                <a:spcPct val="100000"/>
              </a:lnSpc>
              <a:spcBef>
                <a:spcPts val="0"/>
              </a:spcBef>
              <a:spcAft>
                <a:spcPts val="0"/>
              </a:spcAft>
              <a:buSzPts val="1400"/>
              <a:buNone/>
              <a:defRPr sz="1867"/>
            </a:lvl7pPr>
            <a:lvl8pPr lvl="7" algn="ctr" rtl="0">
              <a:lnSpc>
                <a:spcPct val="100000"/>
              </a:lnSpc>
              <a:spcBef>
                <a:spcPts val="0"/>
              </a:spcBef>
              <a:spcAft>
                <a:spcPts val="0"/>
              </a:spcAft>
              <a:buSzPts val="1400"/>
              <a:buNone/>
              <a:defRPr sz="1867"/>
            </a:lvl8pPr>
            <a:lvl9pPr lvl="8" algn="ctr" rtl="0">
              <a:lnSpc>
                <a:spcPct val="100000"/>
              </a:lnSpc>
              <a:spcBef>
                <a:spcPts val="0"/>
              </a:spcBef>
              <a:spcAft>
                <a:spcPts val="0"/>
              </a:spcAft>
              <a:buSzPts val="1400"/>
              <a:buNone/>
              <a:defRPr sz="1867"/>
            </a:lvl9pPr>
          </a:lstStyle>
          <a:p>
            <a:r>
              <a:rPr lang="fr-FR"/>
              <a:t>Modifiez le style des sous-titres du masque</a:t>
            </a:r>
            <a:endParaRPr/>
          </a:p>
        </p:txBody>
      </p:sp>
      <p:sp>
        <p:nvSpPr>
          <p:cNvPr id="741" name="Google Shape;741;p18"/>
          <p:cNvSpPr txBox="1">
            <a:spLocks noGrp="1"/>
          </p:cNvSpPr>
          <p:nvPr>
            <p:ph type="title" hasCustomPrompt="1"/>
          </p:nvPr>
        </p:nvSpPr>
        <p:spPr>
          <a:xfrm>
            <a:off x="5395951" y="685600"/>
            <a:ext cx="5656400" cy="1231200"/>
          </a:xfrm>
          <a:prstGeom prst="rect">
            <a:avLst/>
          </a:prstGeom>
        </p:spPr>
        <p:txBody>
          <a:bodyPr spcFirstLastPara="1" wrap="square" lIns="91425" tIns="91425" rIns="91425" bIns="91425" anchor="b" anchorCtr="0">
            <a:noAutofit/>
          </a:bodyPr>
          <a:lstStyle>
            <a:lvl1pPr lvl="0" rtl="0">
              <a:spcBef>
                <a:spcPts val="0"/>
              </a:spcBef>
              <a:spcAft>
                <a:spcPts val="0"/>
              </a:spcAft>
              <a:buSzPts val="6000"/>
              <a:buNone/>
              <a:defRPr sz="6400"/>
            </a:lvl1pPr>
            <a:lvl2pPr lvl="1" rtl="0">
              <a:spcBef>
                <a:spcPts val="0"/>
              </a:spcBef>
              <a:spcAft>
                <a:spcPts val="0"/>
              </a:spcAft>
              <a:buSzPts val="6000"/>
              <a:buNone/>
              <a:defRPr sz="8000"/>
            </a:lvl2pPr>
            <a:lvl3pPr lvl="2" rtl="0">
              <a:spcBef>
                <a:spcPts val="0"/>
              </a:spcBef>
              <a:spcAft>
                <a:spcPts val="0"/>
              </a:spcAft>
              <a:buSzPts val="6000"/>
              <a:buNone/>
              <a:defRPr sz="8000"/>
            </a:lvl3pPr>
            <a:lvl4pPr lvl="3" rtl="0">
              <a:spcBef>
                <a:spcPts val="0"/>
              </a:spcBef>
              <a:spcAft>
                <a:spcPts val="0"/>
              </a:spcAft>
              <a:buSzPts val="6000"/>
              <a:buNone/>
              <a:defRPr sz="8000"/>
            </a:lvl4pPr>
            <a:lvl5pPr lvl="4" rtl="0">
              <a:spcBef>
                <a:spcPts val="0"/>
              </a:spcBef>
              <a:spcAft>
                <a:spcPts val="0"/>
              </a:spcAft>
              <a:buSzPts val="6000"/>
              <a:buNone/>
              <a:defRPr sz="8000"/>
            </a:lvl5pPr>
            <a:lvl6pPr lvl="5" rtl="0">
              <a:spcBef>
                <a:spcPts val="0"/>
              </a:spcBef>
              <a:spcAft>
                <a:spcPts val="0"/>
              </a:spcAft>
              <a:buSzPts val="6000"/>
              <a:buNone/>
              <a:defRPr sz="8000"/>
            </a:lvl6pPr>
            <a:lvl7pPr lvl="6" rtl="0">
              <a:spcBef>
                <a:spcPts val="0"/>
              </a:spcBef>
              <a:spcAft>
                <a:spcPts val="0"/>
              </a:spcAft>
              <a:buSzPts val="6000"/>
              <a:buNone/>
              <a:defRPr sz="8000"/>
            </a:lvl7pPr>
            <a:lvl8pPr lvl="7" rtl="0">
              <a:spcBef>
                <a:spcPts val="0"/>
              </a:spcBef>
              <a:spcAft>
                <a:spcPts val="0"/>
              </a:spcAft>
              <a:buSzPts val="6000"/>
              <a:buNone/>
              <a:defRPr sz="8000"/>
            </a:lvl8pPr>
            <a:lvl9pPr lvl="8" rtl="0">
              <a:spcBef>
                <a:spcPts val="0"/>
              </a:spcBef>
              <a:spcAft>
                <a:spcPts val="0"/>
              </a:spcAft>
              <a:buSzPts val="6000"/>
              <a:buNone/>
              <a:defRPr sz="8000"/>
            </a:lvl9pPr>
          </a:lstStyle>
          <a:p>
            <a:r>
              <a:t>xx%</a:t>
            </a:r>
          </a:p>
        </p:txBody>
      </p:sp>
      <p:sp>
        <p:nvSpPr>
          <p:cNvPr id="742" name="Google Shape;742;p18"/>
          <p:cNvSpPr txBox="1">
            <a:spLocks noGrp="1"/>
          </p:cNvSpPr>
          <p:nvPr>
            <p:ph type="subTitle" idx="2"/>
          </p:nvPr>
        </p:nvSpPr>
        <p:spPr>
          <a:xfrm>
            <a:off x="5395951" y="5501700"/>
            <a:ext cx="5656400" cy="53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sz="1867"/>
            </a:lvl2pPr>
            <a:lvl3pPr lvl="2" algn="ctr" rtl="0">
              <a:lnSpc>
                <a:spcPct val="100000"/>
              </a:lnSpc>
              <a:spcBef>
                <a:spcPts val="0"/>
              </a:spcBef>
              <a:spcAft>
                <a:spcPts val="0"/>
              </a:spcAft>
              <a:buSzPts val="1400"/>
              <a:buNone/>
              <a:defRPr sz="1867"/>
            </a:lvl3pPr>
            <a:lvl4pPr lvl="3" algn="ctr" rtl="0">
              <a:lnSpc>
                <a:spcPct val="100000"/>
              </a:lnSpc>
              <a:spcBef>
                <a:spcPts val="0"/>
              </a:spcBef>
              <a:spcAft>
                <a:spcPts val="0"/>
              </a:spcAft>
              <a:buSzPts val="1400"/>
              <a:buNone/>
              <a:defRPr sz="1867"/>
            </a:lvl4pPr>
            <a:lvl5pPr lvl="4" algn="ctr" rtl="0">
              <a:lnSpc>
                <a:spcPct val="100000"/>
              </a:lnSpc>
              <a:spcBef>
                <a:spcPts val="0"/>
              </a:spcBef>
              <a:spcAft>
                <a:spcPts val="0"/>
              </a:spcAft>
              <a:buSzPts val="1400"/>
              <a:buNone/>
              <a:defRPr sz="1867"/>
            </a:lvl5pPr>
            <a:lvl6pPr lvl="5" algn="ctr" rtl="0">
              <a:lnSpc>
                <a:spcPct val="100000"/>
              </a:lnSpc>
              <a:spcBef>
                <a:spcPts val="0"/>
              </a:spcBef>
              <a:spcAft>
                <a:spcPts val="0"/>
              </a:spcAft>
              <a:buSzPts val="1400"/>
              <a:buNone/>
              <a:defRPr sz="1867"/>
            </a:lvl6pPr>
            <a:lvl7pPr lvl="6" algn="ctr" rtl="0">
              <a:lnSpc>
                <a:spcPct val="100000"/>
              </a:lnSpc>
              <a:spcBef>
                <a:spcPts val="0"/>
              </a:spcBef>
              <a:spcAft>
                <a:spcPts val="0"/>
              </a:spcAft>
              <a:buSzPts val="1400"/>
              <a:buNone/>
              <a:defRPr sz="1867"/>
            </a:lvl7pPr>
            <a:lvl8pPr lvl="7" algn="ctr" rtl="0">
              <a:lnSpc>
                <a:spcPct val="100000"/>
              </a:lnSpc>
              <a:spcBef>
                <a:spcPts val="0"/>
              </a:spcBef>
              <a:spcAft>
                <a:spcPts val="0"/>
              </a:spcAft>
              <a:buSzPts val="1400"/>
              <a:buNone/>
              <a:defRPr sz="1867"/>
            </a:lvl8pPr>
            <a:lvl9pPr lvl="8" algn="ctr" rtl="0">
              <a:lnSpc>
                <a:spcPct val="100000"/>
              </a:lnSpc>
              <a:spcBef>
                <a:spcPts val="0"/>
              </a:spcBef>
              <a:spcAft>
                <a:spcPts val="0"/>
              </a:spcAft>
              <a:buSzPts val="1400"/>
              <a:buNone/>
              <a:defRPr sz="1867"/>
            </a:lvl9pPr>
          </a:lstStyle>
          <a:p>
            <a:r>
              <a:rPr lang="fr-FR"/>
              <a:t>Modifiez le style des sous-titres du masque</a:t>
            </a:r>
            <a:endParaRPr/>
          </a:p>
        </p:txBody>
      </p:sp>
      <p:sp>
        <p:nvSpPr>
          <p:cNvPr id="743" name="Google Shape;743;p18"/>
          <p:cNvSpPr txBox="1">
            <a:spLocks noGrp="1"/>
          </p:cNvSpPr>
          <p:nvPr>
            <p:ph type="title" idx="3" hasCustomPrompt="1"/>
          </p:nvPr>
        </p:nvSpPr>
        <p:spPr>
          <a:xfrm>
            <a:off x="5395951" y="4431933"/>
            <a:ext cx="5656400" cy="1231200"/>
          </a:xfrm>
          <a:prstGeom prst="rect">
            <a:avLst/>
          </a:prstGeom>
        </p:spPr>
        <p:txBody>
          <a:bodyPr spcFirstLastPara="1" wrap="square" lIns="91425" tIns="91425" rIns="91425" bIns="91425" anchor="b" anchorCtr="0">
            <a:noAutofit/>
          </a:bodyPr>
          <a:lstStyle>
            <a:lvl1pPr lvl="0" rtl="0">
              <a:spcBef>
                <a:spcPts val="0"/>
              </a:spcBef>
              <a:spcAft>
                <a:spcPts val="0"/>
              </a:spcAft>
              <a:buSzPts val="6000"/>
              <a:buNone/>
              <a:defRPr sz="6400"/>
            </a:lvl1pPr>
            <a:lvl2pPr lvl="1" rtl="0">
              <a:spcBef>
                <a:spcPts val="0"/>
              </a:spcBef>
              <a:spcAft>
                <a:spcPts val="0"/>
              </a:spcAft>
              <a:buSzPts val="6000"/>
              <a:buNone/>
              <a:defRPr sz="8000"/>
            </a:lvl2pPr>
            <a:lvl3pPr lvl="2" rtl="0">
              <a:spcBef>
                <a:spcPts val="0"/>
              </a:spcBef>
              <a:spcAft>
                <a:spcPts val="0"/>
              </a:spcAft>
              <a:buSzPts val="6000"/>
              <a:buNone/>
              <a:defRPr sz="8000"/>
            </a:lvl3pPr>
            <a:lvl4pPr lvl="3" rtl="0">
              <a:spcBef>
                <a:spcPts val="0"/>
              </a:spcBef>
              <a:spcAft>
                <a:spcPts val="0"/>
              </a:spcAft>
              <a:buSzPts val="6000"/>
              <a:buNone/>
              <a:defRPr sz="8000"/>
            </a:lvl4pPr>
            <a:lvl5pPr lvl="4" rtl="0">
              <a:spcBef>
                <a:spcPts val="0"/>
              </a:spcBef>
              <a:spcAft>
                <a:spcPts val="0"/>
              </a:spcAft>
              <a:buSzPts val="6000"/>
              <a:buNone/>
              <a:defRPr sz="8000"/>
            </a:lvl5pPr>
            <a:lvl6pPr lvl="5" rtl="0">
              <a:spcBef>
                <a:spcPts val="0"/>
              </a:spcBef>
              <a:spcAft>
                <a:spcPts val="0"/>
              </a:spcAft>
              <a:buSzPts val="6000"/>
              <a:buNone/>
              <a:defRPr sz="8000"/>
            </a:lvl6pPr>
            <a:lvl7pPr lvl="6" rtl="0">
              <a:spcBef>
                <a:spcPts val="0"/>
              </a:spcBef>
              <a:spcAft>
                <a:spcPts val="0"/>
              </a:spcAft>
              <a:buSzPts val="6000"/>
              <a:buNone/>
              <a:defRPr sz="8000"/>
            </a:lvl7pPr>
            <a:lvl8pPr lvl="7" rtl="0">
              <a:spcBef>
                <a:spcPts val="0"/>
              </a:spcBef>
              <a:spcAft>
                <a:spcPts val="0"/>
              </a:spcAft>
              <a:buSzPts val="6000"/>
              <a:buNone/>
              <a:defRPr sz="8000"/>
            </a:lvl8pPr>
            <a:lvl9pPr lvl="8" rtl="0">
              <a:spcBef>
                <a:spcPts val="0"/>
              </a:spcBef>
              <a:spcAft>
                <a:spcPts val="0"/>
              </a:spcAft>
              <a:buSzPts val="6000"/>
              <a:buNone/>
              <a:defRPr sz="8000"/>
            </a:lvl9pPr>
          </a:lstStyle>
          <a:p>
            <a:r>
              <a:t>xx%</a:t>
            </a:r>
          </a:p>
        </p:txBody>
      </p:sp>
      <p:sp>
        <p:nvSpPr>
          <p:cNvPr id="744" name="Google Shape;744;p18"/>
          <p:cNvSpPr txBox="1">
            <a:spLocks noGrp="1"/>
          </p:cNvSpPr>
          <p:nvPr>
            <p:ph type="subTitle" idx="4"/>
          </p:nvPr>
        </p:nvSpPr>
        <p:spPr>
          <a:xfrm>
            <a:off x="5395951" y="3628533"/>
            <a:ext cx="5656400" cy="53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sz="1867"/>
            </a:lvl2pPr>
            <a:lvl3pPr lvl="2" algn="ctr" rtl="0">
              <a:lnSpc>
                <a:spcPct val="100000"/>
              </a:lnSpc>
              <a:spcBef>
                <a:spcPts val="0"/>
              </a:spcBef>
              <a:spcAft>
                <a:spcPts val="0"/>
              </a:spcAft>
              <a:buSzPts val="1400"/>
              <a:buNone/>
              <a:defRPr sz="1867"/>
            </a:lvl3pPr>
            <a:lvl4pPr lvl="3" algn="ctr" rtl="0">
              <a:lnSpc>
                <a:spcPct val="100000"/>
              </a:lnSpc>
              <a:spcBef>
                <a:spcPts val="0"/>
              </a:spcBef>
              <a:spcAft>
                <a:spcPts val="0"/>
              </a:spcAft>
              <a:buSzPts val="1400"/>
              <a:buNone/>
              <a:defRPr sz="1867"/>
            </a:lvl4pPr>
            <a:lvl5pPr lvl="4" algn="ctr" rtl="0">
              <a:lnSpc>
                <a:spcPct val="100000"/>
              </a:lnSpc>
              <a:spcBef>
                <a:spcPts val="0"/>
              </a:spcBef>
              <a:spcAft>
                <a:spcPts val="0"/>
              </a:spcAft>
              <a:buSzPts val="1400"/>
              <a:buNone/>
              <a:defRPr sz="1867"/>
            </a:lvl5pPr>
            <a:lvl6pPr lvl="5" algn="ctr" rtl="0">
              <a:lnSpc>
                <a:spcPct val="100000"/>
              </a:lnSpc>
              <a:spcBef>
                <a:spcPts val="0"/>
              </a:spcBef>
              <a:spcAft>
                <a:spcPts val="0"/>
              </a:spcAft>
              <a:buSzPts val="1400"/>
              <a:buNone/>
              <a:defRPr sz="1867"/>
            </a:lvl6pPr>
            <a:lvl7pPr lvl="6" algn="ctr" rtl="0">
              <a:lnSpc>
                <a:spcPct val="100000"/>
              </a:lnSpc>
              <a:spcBef>
                <a:spcPts val="0"/>
              </a:spcBef>
              <a:spcAft>
                <a:spcPts val="0"/>
              </a:spcAft>
              <a:buSzPts val="1400"/>
              <a:buNone/>
              <a:defRPr sz="1867"/>
            </a:lvl7pPr>
            <a:lvl8pPr lvl="7" algn="ctr" rtl="0">
              <a:lnSpc>
                <a:spcPct val="100000"/>
              </a:lnSpc>
              <a:spcBef>
                <a:spcPts val="0"/>
              </a:spcBef>
              <a:spcAft>
                <a:spcPts val="0"/>
              </a:spcAft>
              <a:buSzPts val="1400"/>
              <a:buNone/>
              <a:defRPr sz="1867"/>
            </a:lvl8pPr>
            <a:lvl9pPr lvl="8" algn="ctr" rtl="0">
              <a:lnSpc>
                <a:spcPct val="100000"/>
              </a:lnSpc>
              <a:spcBef>
                <a:spcPts val="0"/>
              </a:spcBef>
              <a:spcAft>
                <a:spcPts val="0"/>
              </a:spcAft>
              <a:buSzPts val="1400"/>
              <a:buNone/>
              <a:defRPr sz="1867"/>
            </a:lvl9pPr>
          </a:lstStyle>
          <a:p>
            <a:r>
              <a:rPr lang="fr-FR"/>
              <a:t>Modifiez le style des sous-titres du masque</a:t>
            </a:r>
            <a:endParaRPr/>
          </a:p>
        </p:txBody>
      </p:sp>
      <p:sp>
        <p:nvSpPr>
          <p:cNvPr id="745" name="Google Shape;745;p18"/>
          <p:cNvSpPr txBox="1">
            <a:spLocks noGrp="1"/>
          </p:cNvSpPr>
          <p:nvPr>
            <p:ph type="title" idx="5" hasCustomPrompt="1"/>
          </p:nvPr>
        </p:nvSpPr>
        <p:spPr>
          <a:xfrm>
            <a:off x="5395951" y="2558767"/>
            <a:ext cx="5656400" cy="1231200"/>
          </a:xfrm>
          <a:prstGeom prst="rect">
            <a:avLst/>
          </a:prstGeom>
        </p:spPr>
        <p:txBody>
          <a:bodyPr spcFirstLastPara="1" wrap="square" lIns="91425" tIns="91425" rIns="91425" bIns="91425" anchor="b" anchorCtr="0">
            <a:noAutofit/>
          </a:bodyPr>
          <a:lstStyle>
            <a:lvl1pPr lvl="0" rtl="0">
              <a:spcBef>
                <a:spcPts val="0"/>
              </a:spcBef>
              <a:spcAft>
                <a:spcPts val="0"/>
              </a:spcAft>
              <a:buSzPts val="6000"/>
              <a:buNone/>
              <a:defRPr sz="6400">
                <a:solidFill>
                  <a:schemeClr val="lt2"/>
                </a:solidFill>
              </a:defRPr>
            </a:lvl1pPr>
            <a:lvl2pPr lvl="1" rtl="0">
              <a:spcBef>
                <a:spcPts val="0"/>
              </a:spcBef>
              <a:spcAft>
                <a:spcPts val="0"/>
              </a:spcAft>
              <a:buSzPts val="6000"/>
              <a:buNone/>
              <a:defRPr sz="8000"/>
            </a:lvl2pPr>
            <a:lvl3pPr lvl="2" rtl="0">
              <a:spcBef>
                <a:spcPts val="0"/>
              </a:spcBef>
              <a:spcAft>
                <a:spcPts val="0"/>
              </a:spcAft>
              <a:buSzPts val="6000"/>
              <a:buNone/>
              <a:defRPr sz="8000"/>
            </a:lvl3pPr>
            <a:lvl4pPr lvl="3" rtl="0">
              <a:spcBef>
                <a:spcPts val="0"/>
              </a:spcBef>
              <a:spcAft>
                <a:spcPts val="0"/>
              </a:spcAft>
              <a:buSzPts val="6000"/>
              <a:buNone/>
              <a:defRPr sz="8000"/>
            </a:lvl4pPr>
            <a:lvl5pPr lvl="4" rtl="0">
              <a:spcBef>
                <a:spcPts val="0"/>
              </a:spcBef>
              <a:spcAft>
                <a:spcPts val="0"/>
              </a:spcAft>
              <a:buSzPts val="6000"/>
              <a:buNone/>
              <a:defRPr sz="8000"/>
            </a:lvl5pPr>
            <a:lvl6pPr lvl="5" rtl="0">
              <a:spcBef>
                <a:spcPts val="0"/>
              </a:spcBef>
              <a:spcAft>
                <a:spcPts val="0"/>
              </a:spcAft>
              <a:buSzPts val="6000"/>
              <a:buNone/>
              <a:defRPr sz="8000"/>
            </a:lvl6pPr>
            <a:lvl7pPr lvl="6" rtl="0">
              <a:spcBef>
                <a:spcPts val="0"/>
              </a:spcBef>
              <a:spcAft>
                <a:spcPts val="0"/>
              </a:spcAft>
              <a:buSzPts val="6000"/>
              <a:buNone/>
              <a:defRPr sz="8000"/>
            </a:lvl7pPr>
            <a:lvl8pPr lvl="7" rtl="0">
              <a:spcBef>
                <a:spcPts val="0"/>
              </a:spcBef>
              <a:spcAft>
                <a:spcPts val="0"/>
              </a:spcAft>
              <a:buSzPts val="6000"/>
              <a:buNone/>
              <a:defRPr sz="8000"/>
            </a:lvl8pPr>
            <a:lvl9pPr lvl="8" rtl="0">
              <a:spcBef>
                <a:spcPts val="0"/>
              </a:spcBef>
              <a:spcAft>
                <a:spcPts val="0"/>
              </a:spcAft>
              <a:buSzPts val="6000"/>
              <a:buNone/>
              <a:defRPr sz="8000"/>
            </a:lvl9pPr>
          </a:lstStyle>
          <a:p>
            <a:r>
              <a:t>xx%</a:t>
            </a:r>
          </a:p>
        </p:txBody>
      </p:sp>
    </p:spTree>
    <p:extLst>
      <p:ext uri="{BB962C8B-B14F-4D97-AF65-F5344CB8AC3E}">
        <p14:creationId xmlns:p14="http://schemas.microsoft.com/office/powerpoint/2010/main" val="19815539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Numbers and text">
  <p:cSld name="Numbers and text">
    <p:spTree>
      <p:nvGrpSpPr>
        <p:cNvPr id="1" name="Shape 652"/>
        <p:cNvGrpSpPr/>
        <p:nvPr/>
      </p:nvGrpSpPr>
      <p:grpSpPr>
        <a:xfrm>
          <a:off x="0" y="0"/>
          <a:ext cx="0" cy="0"/>
          <a:chOff x="0" y="0"/>
          <a:chExt cx="0" cy="0"/>
        </a:xfrm>
      </p:grpSpPr>
      <p:sp>
        <p:nvSpPr>
          <p:cNvPr id="653" name="Google Shape;653;p16"/>
          <p:cNvSpPr txBox="1">
            <a:spLocks noGrp="1"/>
          </p:cNvSpPr>
          <p:nvPr>
            <p:ph type="title"/>
          </p:nvPr>
        </p:nvSpPr>
        <p:spPr>
          <a:xfrm>
            <a:off x="950967" y="694567"/>
            <a:ext cx="10290000" cy="944000"/>
          </a:xfrm>
          <a:prstGeom prst="rect">
            <a:avLst/>
          </a:prstGeom>
        </p:spPr>
        <p:txBody>
          <a:bodyPr spcFirstLastPara="1" wrap="square" lIns="91425" tIns="91425" rIns="91425" bIns="91425" anchor="t" anchorCtr="0">
            <a:noAutofit/>
          </a:bodyPr>
          <a:lstStyle>
            <a:lvl1pPr lvl="0">
              <a:spcBef>
                <a:spcPts val="0"/>
              </a:spcBef>
              <a:spcAft>
                <a:spcPts val="0"/>
              </a:spcAft>
              <a:buSzPts val="3200"/>
              <a:buFont typeface="Manrope"/>
              <a:buNone/>
              <a:defRPr>
                <a:latin typeface="Manrope"/>
                <a:ea typeface="Manrope"/>
                <a:cs typeface="Manrope"/>
                <a:sym typeface="Manrope"/>
              </a:defRPr>
            </a:lvl1pPr>
            <a:lvl2pPr lvl="1">
              <a:spcBef>
                <a:spcPts val="0"/>
              </a:spcBef>
              <a:spcAft>
                <a:spcPts val="0"/>
              </a:spcAft>
              <a:buSzPts val="3200"/>
              <a:buFont typeface="Manrope"/>
              <a:buNone/>
              <a:defRPr>
                <a:latin typeface="Manrope"/>
                <a:ea typeface="Manrope"/>
                <a:cs typeface="Manrope"/>
                <a:sym typeface="Manrope"/>
              </a:defRPr>
            </a:lvl2pPr>
            <a:lvl3pPr lvl="2">
              <a:spcBef>
                <a:spcPts val="0"/>
              </a:spcBef>
              <a:spcAft>
                <a:spcPts val="0"/>
              </a:spcAft>
              <a:buSzPts val="3200"/>
              <a:buFont typeface="Manrope"/>
              <a:buNone/>
              <a:defRPr>
                <a:latin typeface="Manrope"/>
                <a:ea typeface="Manrope"/>
                <a:cs typeface="Manrope"/>
                <a:sym typeface="Manrope"/>
              </a:defRPr>
            </a:lvl3pPr>
            <a:lvl4pPr lvl="3">
              <a:spcBef>
                <a:spcPts val="0"/>
              </a:spcBef>
              <a:spcAft>
                <a:spcPts val="0"/>
              </a:spcAft>
              <a:buSzPts val="3200"/>
              <a:buFont typeface="Manrope"/>
              <a:buNone/>
              <a:defRPr>
                <a:latin typeface="Manrope"/>
                <a:ea typeface="Manrope"/>
                <a:cs typeface="Manrope"/>
                <a:sym typeface="Manrope"/>
              </a:defRPr>
            </a:lvl4pPr>
            <a:lvl5pPr lvl="4">
              <a:spcBef>
                <a:spcPts val="0"/>
              </a:spcBef>
              <a:spcAft>
                <a:spcPts val="0"/>
              </a:spcAft>
              <a:buSzPts val="3200"/>
              <a:buFont typeface="Manrope"/>
              <a:buNone/>
              <a:defRPr>
                <a:latin typeface="Manrope"/>
                <a:ea typeface="Manrope"/>
                <a:cs typeface="Manrope"/>
                <a:sym typeface="Manrope"/>
              </a:defRPr>
            </a:lvl5pPr>
            <a:lvl6pPr lvl="5">
              <a:spcBef>
                <a:spcPts val="0"/>
              </a:spcBef>
              <a:spcAft>
                <a:spcPts val="0"/>
              </a:spcAft>
              <a:buSzPts val="3200"/>
              <a:buFont typeface="Manrope"/>
              <a:buNone/>
              <a:defRPr>
                <a:latin typeface="Manrope"/>
                <a:ea typeface="Manrope"/>
                <a:cs typeface="Manrope"/>
                <a:sym typeface="Manrope"/>
              </a:defRPr>
            </a:lvl6pPr>
            <a:lvl7pPr lvl="6">
              <a:spcBef>
                <a:spcPts val="0"/>
              </a:spcBef>
              <a:spcAft>
                <a:spcPts val="0"/>
              </a:spcAft>
              <a:buSzPts val="3200"/>
              <a:buFont typeface="Manrope"/>
              <a:buNone/>
              <a:defRPr>
                <a:latin typeface="Manrope"/>
                <a:ea typeface="Manrope"/>
                <a:cs typeface="Manrope"/>
                <a:sym typeface="Manrope"/>
              </a:defRPr>
            </a:lvl7pPr>
            <a:lvl8pPr lvl="7">
              <a:spcBef>
                <a:spcPts val="0"/>
              </a:spcBef>
              <a:spcAft>
                <a:spcPts val="0"/>
              </a:spcAft>
              <a:buSzPts val="3200"/>
              <a:buFont typeface="Manrope"/>
              <a:buNone/>
              <a:defRPr>
                <a:latin typeface="Manrope"/>
                <a:ea typeface="Manrope"/>
                <a:cs typeface="Manrope"/>
                <a:sym typeface="Manrope"/>
              </a:defRPr>
            </a:lvl8pPr>
            <a:lvl9pPr lvl="8">
              <a:spcBef>
                <a:spcPts val="0"/>
              </a:spcBef>
              <a:spcAft>
                <a:spcPts val="0"/>
              </a:spcAft>
              <a:buSzPts val="3200"/>
              <a:buFont typeface="Manrope"/>
              <a:buNone/>
              <a:defRPr>
                <a:latin typeface="Manrope"/>
                <a:ea typeface="Manrope"/>
                <a:cs typeface="Manrope"/>
                <a:sym typeface="Manrope"/>
              </a:defRPr>
            </a:lvl9pPr>
          </a:lstStyle>
          <a:p>
            <a:r>
              <a:rPr lang="fr-FR"/>
              <a:t>Modifiez le style du titre</a:t>
            </a:r>
            <a:endParaRPr/>
          </a:p>
        </p:txBody>
      </p:sp>
      <p:sp>
        <p:nvSpPr>
          <p:cNvPr id="654" name="Google Shape;654;p16"/>
          <p:cNvSpPr txBox="1">
            <a:spLocks noGrp="1"/>
          </p:cNvSpPr>
          <p:nvPr>
            <p:ph type="subTitle" idx="1"/>
          </p:nvPr>
        </p:nvSpPr>
        <p:spPr>
          <a:xfrm>
            <a:off x="1057133" y="4290700"/>
            <a:ext cx="2988000" cy="94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655" name="Google Shape;655;p16"/>
          <p:cNvSpPr txBox="1">
            <a:spLocks noGrp="1"/>
          </p:cNvSpPr>
          <p:nvPr>
            <p:ph type="title" idx="2" hasCustomPrompt="1"/>
          </p:nvPr>
        </p:nvSpPr>
        <p:spPr>
          <a:xfrm>
            <a:off x="1057133" y="2339900"/>
            <a:ext cx="2988000" cy="1231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400">
                <a:solidFill>
                  <a:schemeClr val="lt2"/>
                </a:solidFill>
              </a:defRPr>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656" name="Google Shape;656;p16"/>
          <p:cNvSpPr txBox="1">
            <a:spLocks noGrp="1"/>
          </p:cNvSpPr>
          <p:nvPr>
            <p:ph type="subTitle" idx="3"/>
          </p:nvPr>
        </p:nvSpPr>
        <p:spPr>
          <a:xfrm>
            <a:off x="1057133" y="3665283"/>
            <a:ext cx="2988000" cy="738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657" name="Google Shape;657;p16"/>
          <p:cNvSpPr txBox="1">
            <a:spLocks noGrp="1"/>
          </p:cNvSpPr>
          <p:nvPr>
            <p:ph type="subTitle" idx="4"/>
          </p:nvPr>
        </p:nvSpPr>
        <p:spPr>
          <a:xfrm>
            <a:off x="8146833" y="4290700"/>
            <a:ext cx="2988000" cy="94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658" name="Google Shape;658;p16"/>
          <p:cNvSpPr txBox="1">
            <a:spLocks noGrp="1"/>
          </p:cNvSpPr>
          <p:nvPr>
            <p:ph type="title" idx="5" hasCustomPrompt="1"/>
          </p:nvPr>
        </p:nvSpPr>
        <p:spPr>
          <a:xfrm>
            <a:off x="8146833" y="2339900"/>
            <a:ext cx="2988000" cy="1231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400">
                <a:solidFill>
                  <a:schemeClr val="lt2"/>
                </a:solidFill>
              </a:defRPr>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659" name="Google Shape;659;p16"/>
          <p:cNvSpPr txBox="1">
            <a:spLocks noGrp="1"/>
          </p:cNvSpPr>
          <p:nvPr>
            <p:ph type="subTitle" idx="6"/>
          </p:nvPr>
        </p:nvSpPr>
        <p:spPr>
          <a:xfrm>
            <a:off x="8146833" y="3665283"/>
            <a:ext cx="2988000" cy="738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660" name="Google Shape;660;p16"/>
          <p:cNvSpPr txBox="1">
            <a:spLocks noGrp="1"/>
          </p:cNvSpPr>
          <p:nvPr>
            <p:ph type="subTitle" idx="7"/>
          </p:nvPr>
        </p:nvSpPr>
        <p:spPr>
          <a:xfrm>
            <a:off x="4602000" y="4290700"/>
            <a:ext cx="2988000" cy="94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661" name="Google Shape;661;p16"/>
          <p:cNvSpPr txBox="1">
            <a:spLocks noGrp="1"/>
          </p:cNvSpPr>
          <p:nvPr>
            <p:ph type="title" idx="8" hasCustomPrompt="1"/>
          </p:nvPr>
        </p:nvSpPr>
        <p:spPr>
          <a:xfrm>
            <a:off x="4602000" y="2339900"/>
            <a:ext cx="2988000" cy="1231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400">
                <a:solidFill>
                  <a:schemeClr val="lt2"/>
                </a:solidFill>
              </a:defRPr>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662" name="Google Shape;662;p16"/>
          <p:cNvSpPr txBox="1">
            <a:spLocks noGrp="1"/>
          </p:cNvSpPr>
          <p:nvPr>
            <p:ph type="subTitle" idx="9"/>
          </p:nvPr>
        </p:nvSpPr>
        <p:spPr>
          <a:xfrm>
            <a:off x="4602000" y="3665283"/>
            <a:ext cx="2988000" cy="738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Tree>
    <p:extLst>
      <p:ext uri="{BB962C8B-B14F-4D97-AF65-F5344CB8AC3E}">
        <p14:creationId xmlns:p14="http://schemas.microsoft.com/office/powerpoint/2010/main" val="41022485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Numbers and text 1">
  <p:cSld name="Numbers and text 1">
    <p:spTree>
      <p:nvGrpSpPr>
        <p:cNvPr id="1" name="Shape 697"/>
        <p:cNvGrpSpPr/>
        <p:nvPr/>
      </p:nvGrpSpPr>
      <p:grpSpPr>
        <a:xfrm>
          <a:off x="0" y="0"/>
          <a:ext cx="0" cy="0"/>
          <a:chOff x="0" y="0"/>
          <a:chExt cx="0" cy="0"/>
        </a:xfrm>
      </p:grpSpPr>
      <p:sp>
        <p:nvSpPr>
          <p:cNvPr id="698" name="Google Shape;698;p17"/>
          <p:cNvSpPr txBox="1">
            <a:spLocks noGrp="1"/>
          </p:cNvSpPr>
          <p:nvPr>
            <p:ph type="title"/>
          </p:nvPr>
        </p:nvSpPr>
        <p:spPr>
          <a:xfrm>
            <a:off x="950967" y="694567"/>
            <a:ext cx="10290000" cy="9440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r>
              <a:rPr lang="fr-FR"/>
              <a:t>Modifiez le style du titre</a:t>
            </a:r>
            <a:endParaRPr/>
          </a:p>
        </p:txBody>
      </p:sp>
      <p:sp>
        <p:nvSpPr>
          <p:cNvPr id="699" name="Google Shape;699;p17"/>
          <p:cNvSpPr txBox="1">
            <a:spLocks noGrp="1"/>
          </p:cNvSpPr>
          <p:nvPr>
            <p:ph type="subTitle" idx="1"/>
          </p:nvPr>
        </p:nvSpPr>
        <p:spPr>
          <a:xfrm>
            <a:off x="2084400" y="4341640"/>
            <a:ext cx="3553600" cy="1108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rtl="0">
              <a:lnSpc>
                <a:spcPct val="100000"/>
              </a:lnSpc>
              <a:spcBef>
                <a:spcPts val="0"/>
              </a:spcBef>
              <a:spcAft>
                <a:spcPts val="0"/>
              </a:spcAft>
              <a:buSzPts val="1200"/>
              <a:buNone/>
              <a:defRPr/>
            </a:lvl2pPr>
            <a:lvl3pPr lvl="2" rtl="0">
              <a:lnSpc>
                <a:spcPct val="100000"/>
              </a:lnSpc>
              <a:spcBef>
                <a:spcPts val="0"/>
              </a:spcBef>
              <a:spcAft>
                <a:spcPts val="0"/>
              </a:spcAft>
              <a:buSzPts val="1200"/>
              <a:buNone/>
              <a:defRPr/>
            </a:lvl3pPr>
            <a:lvl4pPr lvl="3" rtl="0">
              <a:lnSpc>
                <a:spcPct val="100000"/>
              </a:lnSpc>
              <a:spcBef>
                <a:spcPts val="0"/>
              </a:spcBef>
              <a:spcAft>
                <a:spcPts val="0"/>
              </a:spcAft>
              <a:buSzPts val="1200"/>
              <a:buNone/>
              <a:defRPr/>
            </a:lvl4pPr>
            <a:lvl5pPr lvl="4" rtl="0">
              <a:lnSpc>
                <a:spcPct val="100000"/>
              </a:lnSpc>
              <a:spcBef>
                <a:spcPts val="0"/>
              </a:spcBef>
              <a:spcAft>
                <a:spcPts val="0"/>
              </a:spcAft>
              <a:buSzPts val="1200"/>
              <a:buNone/>
              <a:defRPr/>
            </a:lvl5pPr>
            <a:lvl6pPr lvl="5" rtl="0">
              <a:lnSpc>
                <a:spcPct val="100000"/>
              </a:lnSpc>
              <a:spcBef>
                <a:spcPts val="0"/>
              </a:spcBef>
              <a:spcAft>
                <a:spcPts val="0"/>
              </a:spcAft>
              <a:buSzPts val="1200"/>
              <a:buNone/>
              <a:defRPr/>
            </a:lvl6pPr>
            <a:lvl7pPr lvl="6" rtl="0">
              <a:lnSpc>
                <a:spcPct val="100000"/>
              </a:lnSpc>
              <a:spcBef>
                <a:spcPts val="0"/>
              </a:spcBef>
              <a:spcAft>
                <a:spcPts val="0"/>
              </a:spcAft>
              <a:buSzPts val="1200"/>
              <a:buNone/>
              <a:defRPr/>
            </a:lvl7pPr>
            <a:lvl8pPr lvl="7" rtl="0">
              <a:lnSpc>
                <a:spcPct val="100000"/>
              </a:lnSpc>
              <a:spcBef>
                <a:spcPts val="0"/>
              </a:spcBef>
              <a:spcAft>
                <a:spcPts val="0"/>
              </a:spcAft>
              <a:buSzPts val="1200"/>
              <a:buNone/>
              <a:defRPr/>
            </a:lvl8pPr>
            <a:lvl9pPr lvl="8" rtl="0">
              <a:lnSpc>
                <a:spcPct val="100000"/>
              </a:lnSpc>
              <a:spcBef>
                <a:spcPts val="0"/>
              </a:spcBef>
              <a:spcAft>
                <a:spcPts val="0"/>
              </a:spcAft>
              <a:buSzPts val="1200"/>
              <a:buNone/>
              <a:defRPr/>
            </a:lvl9pPr>
          </a:lstStyle>
          <a:p>
            <a:r>
              <a:rPr lang="fr-FR"/>
              <a:t>Modifiez le style des sous-titres du masque</a:t>
            </a:r>
            <a:endParaRPr/>
          </a:p>
        </p:txBody>
      </p:sp>
      <p:sp>
        <p:nvSpPr>
          <p:cNvPr id="700" name="Google Shape;700;p17"/>
          <p:cNvSpPr txBox="1">
            <a:spLocks noGrp="1"/>
          </p:cNvSpPr>
          <p:nvPr>
            <p:ph type="title" idx="2" hasCustomPrompt="1"/>
          </p:nvPr>
        </p:nvSpPr>
        <p:spPr>
          <a:xfrm>
            <a:off x="2084400" y="2235767"/>
            <a:ext cx="3553600" cy="14776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6000"/>
              <a:buNone/>
              <a:defRPr sz="8000">
                <a:solidFill>
                  <a:schemeClr val="accent1"/>
                </a:solidFill>
              </a:defRPr>
            </a:lvl1pPr>
            <a:lvl2pPr lvl="1" algn="l" rtl="0">
              <a:spcBef>
                <a:spcPts val="0"/>
              </a:spcBef>
              <a:spcAft>
                <a:spcPts val="0"/>
              </a:spcAft>
              <a:buSzPts val="6000"/>
              <a:buNone/>
              <a:defRPr sz="8000"/>
            </a:lvl2pPr>
            <a:lvl3pPr lvl="2" algn="l" rtl="0">
              <a:spcBef>
                <a:spcPts val="0"/>
              </a:spcBef>
              <a:spcAft>
                <a:spcPts val="0"/>
              </a:spcAft>
              <a:buSzPts val="6000"/>
              <a:buNone/>
              <a:defRPr sz="8000"/>
            </a:lvl3pPr>
            <a:lvl4pPr lvl="3" algn="l" rtl="0">
              <a:spcBef>
                <a:spcPts val="0"/>
              </a:spcBef>
              <a:spcAft>
                <a:spcPts val="0"/>
              </a:spcAft>
              <a:buSzPts val="6000"/>
              <a:buNone/>
              <a:defRPr sz="8000"/>
            </a:lvl4pPr>
            <a:lvl5pPr lvl="4" algn="l" rtl="0">
              <a:spcBef>
                <a:spcPts val="0"/>
              </a:spcBef>
              <a:spcAft>
                <a:spcPts val="0"/>
              </a:spcAft>
              <a:buSzPts val="6000"/>
              <a:buNone/>
              <a:defRPr sz="8000"/>
            </a:lvl5pPr>
            <a:lvl6pPr lvl="5" algn="l" rtl="0">
              <a:spcBef>
                <a:spcPts val="0"/>
              </a:spcBef>
              <a:spcAft>
                <a:spcPts val="0"/>
              </a:spcAft>
              <a:buSzPts val="6000"/>
              <a:buNone/>
              <a:defRPr sz="8000"/>
            </a:lvl6pPr>
            <a:lvl7pPr lvl="6" algn="l" rtl="0">
              <a:spcBef>
                <a:spcPts val="0"/>
              </a:spcBef>
              <a:spcAft>
                <a:spcPts val="0"/>
              </a:spcAft>
              <a:buSzPts val="6000"/>
              <a:buNone/>
              <a:defRPr sz="8000"/>
            </a:lvl7pPr>
            <a:lvl8pPr lvl="7" algn="l" rtl="0">
              <a:spcBef>
                <a:spcPts val="0"/>
              </a:spcBef>
              <a:spcAft>
                <a:spcPts val="0"/>
              </a:spcAft>
              <a:buSzPts val="6000"/>
              <a:buNone/>
              <a:defRPr sz="8000"/>
            </a:lvl8pPr>
            <a:lvl9pPr lvl="8" algn="l" rtl="0">
              <a:spcBef>
                <a:spcPts val="0"/>
              </a:spcBef>
              <a:spcAft>
                <a:spcPts val="0"/>
              </a:spcAft>
              <a:buSzPts val="6000"/>
              <a:buNone/>
              <a:defRPr sz="8000"/>
            </a:lvl9pPr>
          </a:lstStyle>
          <a:p>
            <a:r>
              <a:t>xx%</a:t>
            </a:r>
          </a:p>
        </p:txBody>
      </p:sp>
      <p:sp>
        <p:nvSpPr>
          <p:cNvPr id="701" name="Google Shape;701;p17"/>
          <p:cNvSpPr txBox="1">
            <a:spLocks noGrp="1"/>
          </p:cNvSpPr>
          <p:nvPr>
            <p:ph type="subTitle" idx="3"/>
          </p:nvPr>
        </p:nvSpPr>
        <p:spPr>
          <a:xfrm>
            <a:off x="2084400" y="3716224"/>
            <a:ext cx="3553600" cy="738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702" name="Google Shape;702;p17"/>
          <p:cNvSpPr txBox="1">
            <a:spLocks noGrp="1"/>
          </p:cNvSpPr>
          <p:nvPr>
            <p:ph type="subTitle" idx="4"/>
          </p:nvPr>
        </p:nvSpPr>
        <p:spPr>
          <a:xfrm>
            <a:off x="7362767" y="4341640"/>
            <a:ext cx="3553600" cy="1108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rtl="0">
              <a:lnSpc>
                <a:spcPct val="100000"/>
              </a:lnSpc>
              <a:spcBef>
                <a:spcPts val="0"/>
              </a:spcBef>
              <a:spcAft>
                <a:spcPts val="0"/>
              </a:spcAft>
              <a:buSzPts val="1200"/>
              <a:buNone/>
              <a:defRPr/>
            </a:lvl2pPr>
            <a:lvl3pPr lvl="2" rtl="0">
              <a:lnSpc>
                <a:spcPct val="100000"/>
              </a:lnSpc>
              <a:spcBef>
                <a:spcPts val="0"/>
              </a:spcBef>
              <a:spcAft>
                <a:spcPts val="0"/>
              </a:spcAft>
              <a:buSzPts val="1200"/>
              <a:buNone/>
              <a:defRPr/>
            </a:lvl3pPr>
            <a:lvl4pPr lvl="3" rtl="0">
              <a:lnSpc>
                <a:spcPct val="100000"/>
              </a:lnSpc>
              <a:spcBef>
                <a:spcPts val="0"/>
              </a:spcBef>
              <a:spcAft>
                <a:spcPts val="0"/>
              </a:spcAft>
              <a:buSzPts val="1200"/>
              <a:buNone/>
              <a:defRPr/>
            </a:lvl4pPr>
            <a:lvl5pPr lvl="4" rtl="0">
              <a:lnSpc>
                <a:spcPct val="100000"/>
              </a:lnSpc>
              <a:spcBef>
                <a:spcPts val="0"/>
              </a:spcBef>
              <a:spcAft>
                <a:spcPts val="0"/>
              </a:spcAft>
              <a:buSzPts val="1200"/>
              <a:buNone/>
              <a:defRPr/>
            </a:lvl5pPr>
            <a:lvl6pPr lvl="5" rtl="0">
              <a:lnSpc>
                <a:spcPct val="100000"/>
              </a:lnSpc>
              <a:spcBef>
                <a:spcPts val="0"/>
              </a:spcBef>
              <a:spcAft>
                <a:spcPts val="0"/>
              </a:spcAft>
              <a:buSzPts val="1200"/>
              <a:buNone/>
              <a:defRPr/>
            </a:lvl6pPr>
            <a:lvl7pPr lvl="6" rtl="0">
              <a:lnSpc>
                <a:spcPct val="100000"/>
              </a:lnSpc>
              <a:spcBef>
                <a:spcPts val="0"/>
              </a:spcBef>
              <a:spcAft>
                <a:spcPts val="0"/>
              </a:spcAft>
              <a:buSzPts val="1200"/>
              <a:buNone/>
              <a:defRPr/>
            </a:lvl7pPr>
            <a:lvl8pPr lvl="7" rtl="0">
              <a:lnSpc>
                <a:spcPct val="100000"/>
              </a:lnSpc>
              <a:spcBef>
                <a:spcPts val="0"/>
              </a:spcBef>
              <a:spcAft>
                <a:spcPts val="0"/>
              </a:spcAft>
              <a:buSzPts val="1200"/>
              <a:buNone/>
              <a:defRPr/>
            </a:lvl8pPr>
            <a:lvl9pPr lvl="8" rtl="0">
              <a:lnSpc>
                <a:spcPct val="100000"/>
              </a:lnSpc>
              <a:spcBef>
                <a:spcPts val="0"/>
              </a:spcBef>
              <a:spcAft>
                <a:spcPts val="0"/>
              </a:spcAft>
              <a:buSzPts val="1200"/>
              <a:buNone/>
              <a:defRPr/>
            </a:lvl9pPr>
          </a:lstStyle>
          <a:p>
            <a:r>
              <a:rPr lang="fr-FR"/>
              <a:t>Modifiez le style des sous-titres du masque</a:t>
            </a:r>
            <a:endParaRPr/>
          </a:p>
        </p:txBody>
      </p:sp>
      <p:sp>
        <p:nvSpPr>
          <p:cNvPr id="703" name="Google Shape;703;p17"/>
          <p:cNvSpPr txBox="1">
            <a:spLocks noGrp="1"/>
          </p:cNvSpPr>
          <p:nvPr>
            <p:ph type="title" idx="5" hasCustomPrompt="1"/>
          </p:nvPr>
        </p:nvSpPr>
        <p:spPr>
          <a:xfrm>
            <a:off x="7362767" y="2235767"/>
            <a:ext cx="3553600" cy="14776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6000"/>
              <a:buNone/>
              <a:defRPr sz="8000">
                <a:solidFill>
                  <a:schemeClr val="lt2"/>
                </a:solidFill>
              </a:defRPr>
            </a:lvl1pPr>
            <a:lvl2pPr lvl="1" algn="l" rtl="0">
              <a:spcBef>
                <a:spcPts val="0"/>
              </a:spcBef>
              <a:spcAft>
                <a:spcPts val="0"/>
              </a:spcAft>
              <a:buSzPts val="6000"/>
              <a:buNone/>
              <a:defRPr sz="8000"/>
            </a:lvl2pPr>
            <a:lvl3pPr lvl="2" algn="l" rtl="0">
              <a:spcBef>
                <a:spcPts val="0"/>
              </a:spcBef>
              <a:spcAft>
                <a:spcPts val="0"/>
              </a:spcAft>
              <a:buSzPts val="6000"/>
              <a:buNone/>
              <a:defRPr sz="8000"/>
            </a:lvl3pPr>
            <a:lvl4pPr lvl="3" algn="l" rtl="0">
              <a:spcBef>
                <a:spcPts val="0"/>
              </a:spcBef>
              <a:spcAft>
                <a:spcPts val="0"/>
              </a:spcAft>
              <a:buSzPts val="6000"/>
              <a:buNone/>
              <a:defRPr sz="8000"/>
            </a:lvl4pPr>
            <a:lvl5pPr lvl="4" algn="l" rtl="0">
              <a:spcBef>
                <a:spcPts val="0"/>
              </a:spcBef>
              <a:spcAft>
                <a:spcPts val="0"/>
              </a:spcAft>
              <a:buSzPts val="6000"/>
              <a:buNone/>
              <a:defRPr sz="8000"/>
            </a:lvl5pPr>
            <a:lvl6pPr lvl="5" algn="l" rtl="0">
              <a:spcBef>
                <a:spcPts val="0"/>
              </a:spcBef>
              <a:spcAft>
                <a:spcPts val="0"/>
              </a:spcAft>
              <a:buSzPts val="6000"/>
              <a:buNone/>
              <a:defRPr sz="8000"/>
            </a:lvl6pPr>
            <a:lvl7pPr lvl="6" algn="l" rtl="0">
              <a:spcBef>
                <a:spcPts val="0"/>
              </a:spcBef>
              <a:spcAft>
                <a:spcPts val="0"/>
              </a:spcAft>
              <a:buSzPts val="6000"/>
              <a:buNone/>
              <a:defRPr sz="8000"/>
            </a:lvl7pPr>
            <a:lvl8pPr lvl="7" algn="l" rtl="0">
              <a:spcBef>
                <a:spcPts val="0"/>
              </a:spcBef>
              <a:spcAft>
                <a:spcPts val="0"/>
              </a:spcAft>
              <a:buSzPts val="6000"/>
              <a:buNone/>
              <a:defRPr sz="8000"/>
            </a:lvl8pPr>
            <a:lvl9pPr lvl="8" algn="l" rtl="0">
              <a:spcBef>
                <a:spcPts val="0"/>
              </a:spcBef>
              <a:spcAft>
                <a:spcPts val="0"/>
              </a:spcAft>
              <a:buSzPts val="6000"/>
              <a:buNone/>
              <a:defRPr sz="8000"/>
            </a:lvl9pPr>
          </a:lstStyle>
          <a:p>
            <a:r>
              <a:t>xx%</a:t>
            </a:r>
          </a:p>
        </p:txBody>
      </p:sp>
      <p:sp>
        <p:nvSpPr>
          <p:cNvPr id="704" name="Google Shape;704;p17"/>
          <p:cNvSpPr txBox="1">
            <a:spLocks noGrp="1"/>
          </p:cNvSpPr>
          <p:nvPr>
            <p:ph type="subTitle" idx="6"/>
          </p:nvPr>
        </p:nvSpPr>
        <p:spPr>
          <a:xfrm>
            <a:off x="7362767" y="3716224"/>
            <a:ext cx="3553600" cy="738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Manrope SemiBold"/>
              <a:buNone/>
              <a:defRPr sz="2933">
                <a:latin typeface="Manrope SemiBold"/>
                <a:ea typeface="Manrope SemiBold"/>
                <a:cs typeface="Manrope SemiBold"/>
                <a:sym typeface="Manrope SemiBold"/>
              </a:defRPr>
            </a:lvl1pPr>
            <a:lvl2pPr lvl="1"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Tree>
    <p:extLst>
      <p:ext uri="{BB962C8B-B14F-4D97-AF65-F5344CB8AC3E}">
        <p14:creationId xmlns:p14="http://schemas.microsoft.com/office/powerpoint/2010/main" val="64725491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and text 3">
  <p:cSld name="Title and text 3">
    <p:spTree>
      <p:nvGrpSpPr>
        <p:cNvPr id="1" name="Shape 978"/>
        <p:cNvGrpSpPr/>
        <p:nvPr/>
      </p:nvGrpSpPr>
      <p:grpSpPr>
        <a:xfrm>
          <a:off x="0" y="0"/>
          <a:ext cx="0" cy="0"/>
          <a:chOff x="0" y="0"/>
          <a:chExt cx="0" cy="0"/>
        </a:xfrm>
      </p:grpSpPr>
      <p:sp>
        <p:nvSpPr>
          <p:cNvPr id="979" name="Google Shape;979;p23"/>
          <p:cNvSpPr txBox="1">
            <a:spLocks noGrp="1"/>
          </p:cNvSpPr>
          <p:nvPr>
            <p:ph type="title"/>
          </p:nvPr>
        </p:nvSpPr>
        <p:spPr>
          <a:xfrm>
            <a:off x="1209567" y="1758967"/>
            <a:ext cx="3627200" cy="1642000"/>
          </a:xfrm>
          <a:prstGeom prst="rect">
            <a:avLst/>
          </a:prstGeom>
        </p:spPr>
        <p:txBody>
          <a:bodyPr spcFirstLastPara="1" wrap="square" lIns="91425" tIns="91425" rIns="91425" bIns="91425" anchor="t" anchorCtr="0">
            <a:noAutofit/>
          </a:bodyPr>
          <a:lstStyle>
            <a:lvl1pPr lvl="0" algn="l"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r>
              <a:rPr lang="fr-FR"/>
              <a:t>Modifiez le style du titre</a:t>
            </a:r>
            <a:endParaRPr/>
          </a:p>
        </p:txBody>
      </p:sp>
      <p:sp>
        <p:nvSpPr>
          <p:cNvPr id="980" name="Google Shape;980;p23"/>
          <p:cNvSpPr txBox="1">
            <a:spLocks noGrp="1"/>
          </p:cNvSpPr>
          <p:nvPr>
            <p:ph type="subTitle" idx="1"/>
          </p:nvPr>
        </p:nvSpPr>
        <p:spPr>
          <a:xfrm>
            <a:off x="1209567" y="3632896"/>
            <a:ext cx="3627200" cy="1395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Tree>
    <p:extLst>
      <p:ext uri="{BB962C8B-B14F-4D97-AF65-F5344CB8AC3E}">
        <p14:creationId xmlns:p14="http://schemas.microsoft.com/office/powerpoint/2010/main" val="39302166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and text 4">
  <p:cSld name="Title and text 4">
    <p:spTree>
      <p:nvGrpSpPr>
        <p:cNvPr id="1" name="Shape 1032"/>
        <p:cNvGrpSpPr/>
        <p:nvPr/>
      </p:nvGrpSpPr>
      <p:grpSpPr>
        <a:xfrm>
          <a:off x="0" y="0"/>
          <a:ext cx="0" cy="0"/>
          <a:chOff x="0" y="0"/>
          <a:chExt cx="0" cy="0"/>
        </a:xfrm>
      </p:grpSpPr>
      <p:sp>
        <p:nvSpPr>
          <p:cNvPr id="1033" name="Google Shape;1033;p24"/>
          <p:cNvSpPr txBox="1">
            <a:spLocks noGrp="1"/>
          </p:cNvSpPr>
          <p:nvPr>
            <p:ph type="title"/>
          </p:nvPr>
        </p:nvSpPr>
        <p:spPr>
          <a:xfrm>
            <a:off x="7008533" y="1758967"/>
            <a:ext cx="3454000" cy="16420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200"/>
              <a:buNone/>
              <a:defRPr/>
            </a:lvl1pPr>
            <a:lvl2pPr lvl="1" algn="r" rtl="0">
              <a:spcBef>
                <a:spcPts val="0"/>
              </a:spcBef>
              <a:spcAft>
                <a:spcPts val="0"/>
              </a:spcAft>
              <a:buSzPts val="3200"/>
              <a:buNone/>
              <a:defRPr/>
            </a:lvl2pPr>
            <a:lvl3pPr lvl="2" algn="r" rtl="0">
              <a:spcBef>
                <a:spcPts val="0"/>
              </a:spcBef>
              <a:spcAft>
                <a:spcPts val="0"/>
              </a:spcAft>
              <a:buSzPts val="3200"/>
              <a:buNone/>
              <a:defRPr/>
            </a:lvl3pPr>
            <a:lvl4pPr lvl="3" algn="r" rtl="0">
              <a:spcBef>
                <a:spcPts val="0"/>
              </a:spcBef>
              <a:spcAft>
                <a:spcPts val="0"/>
              </a:spcAft>
              <a:buSzPts val="3200"/>
              <a:buNone/>
              <a:defRPr/>
            </a:lvl4pPr>
            <a:lvl5pPr lvl="4" algn="r" rtl="0">
              <a:spcBef>
                <a:spcPts val="0"/>
              </a:spcBef>
              <a:spcAft>
                <a:spcPts val="0"/>
              </a:spcAft>
              <a:buSzPts val="3200"/>
              <a:buNone/>
              <a:defRPr/>
            </a:lvl5pPr>
            <a:lvl6pPr lvl="5" algn="r" rtl="0">
              <a:spcBef>
                <a:spcPts val="0"/>
              </a:spcBef>
              <a:spcAft>
                <a:spcPts val="0"/>
              </a:spcAft>
              <a:buSzPts val="3200"/>
              <a:buNone/>
              <a:defRPr/>
            </a:lvl6pPr>
            <a:lvl7pPr lvl="6" algn="r" rtl="0">
              <a:spcBef>
                <a:spcPts val="0"/>
              </a:spcBef>
              <a:spcAft>
                <a:spcPts val="0"/>
              </a:spcAft>
              <a:buSzPts val="3200"/>
              <a:buNone/>
              <a:defRPr/>
            </a:lvl7pPr>
            <a:lvl8pPr lvl="7" algn="r" rtl="0">
              <a:spcBef>
                <a:spcPts val="0"/>
              </a:spcBef>
              <a:spcAft>
                <a:spcPts val="0"/>
              </a:spcAft>
              <a:buSzPts val="3200"/>
              <a:buNone/>
              <a:defRPr/>
            </a:lvl8pPr>
            <a:lvl9pPr lvl="8" algn="r" rtl="0">
              <a:spcBef>
                <a:spcPts val="0"/>
              </a:spcBef>
              <a:spcAft>
                <a:spcPts val="0"/>
              </a:spcAft>
              <a:buSzPts val="3200"/>
              <a:buNone/>
              <a:defRPr/>
            </a:lvl9pPr>
          </a:lstStyle>
          <a:p>
            <a:r>
              <a:rPr lang="fr-FR"/>
              <a:t>Modifiez le style du titre</a:t>
            </a:r>
            <a:endParaRPr/>
          </a:p>
        </p:txBody>
      </p:sp>
      <p:sp>
        <p:nvSpPr>
          <p:cNvPr id="1034" name="Google Shape;1034;p24"/>
          <p:cNvSpPr txBox="1">
            <a:spLocks noGrp="1"/>
          </p:cNvSpPr>
          <p:nvPr>
            <p:ph type="subTitle" idx="1"/>
          </p:nvPr>
        </p:nvSpPr>
        <p:spPr>
          <a:xfrm>
            <a:off x="7008533" y="3632899"/>
            <a:ext cx="3454000" cy="13956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200"/>
              <a:buNone/>
              <a:defRPr/>
            </a:lvl1pPr>
            <a:lvl2pPr lvl="1" algn="r" rtl="0">
              <a:lnSpc>
                <a:spcPct val="100000"/>
              </a:lnSpc>
              <a:spcBef>
                <a:spcPts val="0"/>
              </a:spcBef>
              <a:spcAft>
                <a:spcPts val="0"/>
              </a:spcAft>
              <a:buSzPts val="1200"/>
              <a:buNone/>
              <a:defRPr/>
            </a:lvl2pPr>
            <a:lvl3pPr lvl="2" algn="r" rtl="0">
              <a:lnSpc>
                <a:spcPct val="100000"/>
              </a:lnSpc>
              <a:spcBef>
                <a:spcPts val="0"/>
              </a:spcBef>
              <a:spcAft>
                <a:spcPts val="0"/>
              </a:spcAft>
              <a:buSzPts val="1200"/>
              <a:buNone/>
              <a:defRPr/>
            </a:lvl3pPr>
            <a:lvl4pPr lvl="3" algn="r" rtl="0">
              <a:lnSpc>
                <a:spcPct val="100000"/>
              </a:lnSpc>
              <a:spcBef>
                <a:spcPts val="0"/>
              </a:spcBef>
              <a:spcAft>
                <a:spcPts val="0"/>
              </a:spcAft>
              <a:buSzPts val="1200"/>
              <a:buNone/>
              <a:defRPr/>
            </a:lvl4pPr>
            <a:lvl5pPr lvl="4" algn="r" rtl="0">
              <a:lnSpc>
                <a:spcPct val="100000"/>
              </a:lnSpc>
              <a:spcBef>
                <a:spcPts val="0"/>
              </a:spcBef>
              <a:spcAft>
                <a:spcPts val="0"/>
              </a:spcAft>
              <a:buSzPts val="1200"/>
              <a:buNone/>
              <a:defRPr/>
            </a:lvl5pPr>
            <a:lvl6pPr lvl="5" algn="r" rtl="0">
              <a:lnSpc>
                <a:spcPct val="100000"/>
              </a:lnSpc>
              <a:spcBef>
                <a:spcPts val="0"/>
              </a:spcBef>
              <a:spcAft>
                <a:spcPts val="0"/>
              </a:spcAft>
              <a:buSzPts val="1200"/>
              <a:buNone/>
              <a:defRPr/>
            </a:lvl6pPr>
            <a:lvl7pPr lvl="6" algn="r" rtl="0">
              <a:lnSpc>
                <a:spcPct val="100000"/>
              </a:lnSpc>
              <a:spcBef>
                <a:spcPts val="0"/>
              </a:spcBef>
              <a:spcAft>
                <a:spcPts val="0"/>
              </a:spcAft>
              <a:buSzPts val="1200"/>
              <a:buNone/>
              <a:defRPr/>
            </a:lvl7pPr>
            <a:lvl8pPr lvl="7" algn="r" rtl="0">
              <a:lnSpc>
                <a:spcPct val="100000"/>
              </a:lnSpc>
              <a:spcBef>
                <a:spcPts val="0"/>
              </a:spcBef>
              <a:spcAft>
                <a:spcPts val="0"/>
              </a:spcAft>
              <a:buSzPts val="1200"/>
              <a:buNone/>
              <a:defRPr/>
            </a:lvl8pPr>
            <a:lvl9pPr lvl="8" algn="r" rtl="0">
              <a:lnSpc>
                <a:spcPct val="100000"/>
              </a:lnSpc>
              <a:spcBef>
                <a:spcPts val="0"/>
              </a:spcBef>
              <a:spcAft>
                <a:spcPts val="0"/>
              </a:spcAft>
              <a:buSzPts val="1200"/>
              <a:buNone/>
              <a:defRPr/>
            </a:lvl9pPr>
          </a:lstStyle>
          <a:p>
            <a:r>
              <a:rPr lang="fr-FR"/>
              <a:t>Modifiez le style des sous-titres du masque</a:t>
            </a:r>
            <a:endParaRPr/>
          </a:p>
        </p:txBody>
      </p:sp>
    </p:spTree>
    <p:extLst>
      <p:ext uri="{BB962C8B-B14F-4D97-AF65-F5344CB8AC3E}">
        <p14:creationId xmlns:p14="http://schemas.microsoft.com/office/powerpoint/2010/main" val="413005345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itle and text 2">
  <p:cSld name="Title and text 2">
    <p:spTree>
      <p:nvGrpSpPr>
        <p:cNvPr id="1" name="Shape 907"/>
        <p:cNvGrpSpPr/>
        <p:nvPr/>
      </p:nvGrpSpPr>
      <p:grpSpPr>
        <a:xfrm>
          <a:off x="0" y="0"/>
          <a:ext cx="0" cy="0"/>
          <a:chOff x="0" y="0"/>
          <a:chExt cx="0" cy="0"/>
        </a:xfrm>
      </p:grpSpPr>
      <p:sp>
        <p:nvSpPr>
          <p:cNvPr id="908" name="Google Shape;908;p22"/>
          <p:cNvSpPr txBox="1">
            <a:spLocks noGrp="1"/>
          </p:cNvSpPr>
          <p:nvPr>
            <p:ph type="title"/>
          </p:nvPr>
        </p:nvSpPr>
        <p:spPr>
          <a:xfrm>
            <a:off x="2940400" y="1434933"/>
            <a:ext cx="6311200" cy="9440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r>
              <a:rPr lang="fr-FR"/>
              <a:t>Modifiez le style du titre</a:t>
            </a:r>
            <a:endParaRPr/>
          </a:p>
        </p:txBody>
      </p:sp>
      <p:sp>
        <p:nvSpPr>
          <p:cNvPr id="909" name="Google Shape;909;p22"/>
          <p:cNvSpPr txBox="1">
            <a:spLocks noGrp="1"/>
          </p:cNvSpPr>
          <p:nvPr>
            <p:ph type="subTitle" idx="1"/>
          </p:nvPr>
        </p:nvSpPr>
        <p:spPr>
          <a:xfrm>
            <a:off x="2940400" y="2662800"/>
            <a:ext cx="6311200" cy="271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sz="1867"/>
            </a:lvl2pPr>
            <a:lvl3pPr lvl="2" algn="ctr" rtl="0">
              <a:lnSpc>
                <a:spcPct val="100000"/>
              </a:lnSpc>
              <a:spcBef>
                <a:spcPts val="0"/>
              </a:spcBef>
              <a:spcAft>
                <a:spcPts val="0"/>
              </a:spcAft>
              <a:buSzPts val="1400"/>
              <a:buNone/>
              <a:defRPr sz="1867"/>
            </a:lvl3pPr>
            <a:lvl4pPr lvl="3" algn="ctr" rtl="0">
              <a:lnSpc>
                <a:spcPct val="100000"/>
              </a:lnSpc>
              <a:spcBef>
                <a:spcPts val="0"/>
              </a:spcBef>
              <a:spcAft>
                <a:spcPts val="0"/>
              </a:spcAft>
              <a:buSzPts val="1400"/>
              <a:buNone/>
              <a:defRPr sz="1867"/>
            </a:lvl4pPr>
            <a:lvl5pPr lvl="4" algn="ctr" rtl="0">
              <a:lnSpc>
                <a:spcPct val="100000"/>
              </a:lnSpc>
              <a:spcBef>
                <a:spcPts val="0"/>
              </a:spcBef>
              <a:spcAft>
                <a:spcPts val="0"/>
              </a:spcAft>
              <a:buSzPts val="1400"/>
              <a:buNone/>
              <a:defRPr sz="1867"/>
            </a:lvl5pPr>
            <a:lvl6pPr lvl="5" algn="ctr" rtl="0">
              <a:lnSpc>
                <a:spcPct val="100000"/>
              </a:lnSpc>
              <a:spcBef>
                <a:spcPts val="0"/>
              </a:spcBef>
              <a:spcAft>
                <a:spcPts val="0"/>
              </a:spcAft>
              <a:buSzPts val="1400"/>
              <a:buNone/>
              <a:defRPr sz="1867"/>
            </a:lvl6pPr>
            <a:lvl7pPr lvl="6" algn="ctr" rtl="0">
              <a:lnSpc>
                <a:spcPct val="100000"/>
              </a:lnSpc>
              <a:spcBef>
                <a:spcPts val="0"/>
              </a:spcBef>
              <a:spcAft>
                <a:spcPts val="0"/>
              </a:spcAft>
              <a:buSzPts val="1400"/>
              <a:buNone/>
              <a:defRPr sz="1867"/>
            </a:lvl7pPr>
            <a:lvl8pPr lvl="7" algn="ctr" rtl="0">
              <a:lnSpc>
                <a:spcPct val="100000"/>
              </a:lnSpc>
              <a:spcBef>
                <a:spcPts val="0"/>
              </a:spcBef>
              <a:spcAft>
                <a:spcPts val="0"/>
              </a:spcAft>
              <a:buSzPts val="1400"/>
              <a:buNone/>
              <a:defRPr sz="1867"/>
            </a:lvl8pPr>
            <a:lvl9pPr lvl="8" algn="ctr" rtl="0">
              <a:lnSpc>
                <a:spcPct val="100000"/>
              </a:lnSpc>
              <a:spcBef>
                <a:spcPts val="0"/>
              </a:spcBef>
              <a:spcAft>
                <a:spcPts val="0"/>
              </a:spcAft>
              <a:buSzPts val="1400"/>
              <a:buNone/>
              <a:defRPr sz="1867"/>
            </a:lvl9pPr>
          </a:lstStyle>
          <a:p>
            <a:r>
              <a:rPr lang="fr-FR"/>
              <a:t>Modifiez le style des sous-titres du masque</a:t>
            </a:r>
            <a:endParaRPr/>
          </a:p>
        </p:txBody>
      </p:sp>
    </p:spTree>
    <p:extLst>
      <p:ext uri="{BB962C8B-B14F-4D97-AF65-F5344CB8AC3E}">
        <p14:creationId xmlns:p14="http://schemas.microsoft.com/office/powerpoint/2010/main" val="419691006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itle and three columns 1">
  <p:cSld name="Title and three columns 1">
    <p:spTree>
      <p:nvGrpSpPr>
        <p:cNvPr id="1" name="Shape 1222"/>
        <p:cNvGrpSpPr/>
        <p:nvPr/>
      </p:nvGrpSpPr>
      <p:grpSpPr>
        <a:xfrm>
          <a:off x="0" y="0"/>
          <a:ext cx="0" cy="0"/>
          <a:chOff x="0" y="0"/>
          <a:chExt cx="0" cy="0"/>
        </a:xfrm>
      </p:grpSpPr>
      <p:sp>
        <p:nvSpPr>
          <p:cNvPr id="1223" name="Google Shape;1223;p28"/>
          <p:cNvSpPr txBox="1">
            <a:spLocks noGrp="1"/>
          </p:cNvSpPr>
          <p:nvPr>
            <p:ph type="title"/>
          </p:nvPr>
        </p:nvSpPr>
        <p:spPr>
          <a:xfrm>
            <a:off x="950967" y="694567"/>
            <a:ext cx="10290000" cy="9440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r>
              <a:rPr lang="fr-FR"/>
              <a:t>Modifiez le style du titre</a:t>
            </a:r>
            <a:endParaRPr/>
          </a:p>
        </p:txBody>
      </p:sp>
      <p:sp>
        <p:nvSpPr>
          <p:cNvPr id="1224" name="Google Shape;1224;p28"/>
          <p:cNvSpPr txBox="1">
            <a:spLocks noGrp="1"/>
          </p:cNvSpPr>
          <p:nvPr>
            <p:ph type="subTitle" idx="1"/>
          </p:nvPr>
        </p:nvSpPr>
        <p:spPr>
          <a:xfrm>
            <a:off x="950967" y="4620665"/>
            <a:ext cx="3016800" cy="820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1225" name="Google Shape;1225;p28"/>
          <p:cNvSpPr txBox="1">
            <a:spLocks noGrp="1"/>
          </p:cNvSpPr>
          <p:nvPr>
            <p:ph type="subTitle" idx="2"/>
          </p:nvPr>
        </p:nvSpPr>
        <p:spPr>
          <a:xfrm>
            <a:off x="950967" y="3995251"/>
            <a:ext cx="3016800" cy="738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1pPr>
            <a:lvl2pPr lvl="1"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226" name="Google Shape;1226;p28"/>
          <p:cNvSpPr txBox="1">
            <a:spLocks noGrp="1"/>
          </p:cNvSpPr>
          <p:nvPr>
            <p:ph type="subTitle" idx="3"/>
          </p:nvPr>
        </p:nvSpPr>
        <p:spPr>
          <a:xfrm>
            <a:off x="8224233" y="4620665"/>
            <a:ext cx="3016800" cy="820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1227" name="Google Shape;1227;p28"/>
          <p:cNvSpPr txBox="1">
            <a:spLocks noGrp="1"/>
          </p:cNvSpPr>
          <p:nvPr>
            <p:ph type="subTitle" idx="4"/>
          </p:nvPr>
        </p:nvSpPr>
        <p:spPr>
          <a:xfrm>
            <a:off x="8224233" y="3995251"/>
            <a:ext cx="3016800" cy="738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1pPr>
            <a:lvl2pPr lvl="1"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
        <p:nvSpPr>
          <p:cNvPr id="1228" name="Google Shape;1228;p28"/>
          <p:cNvSpPr txBox="1">
            <a:spLocks noGrp="1"/>
          </p:cNvSpPr>
          <p:nvPr>
            <p:ph type="subTitle" idx="5"/>
          </p:nvPr>
        </p:nvSpPr>
        <p:spPr>
          <a:xfrm>
            <a:off x="4587600" y="4620665"/>
            <a:ext cx="3016800" cy="820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r>
              <a:rPr lang="fr-FR"/>
              <a:t>Modifiez le style des sous-titres du masque</a:t>
            </a:r>
            <a:endParaRPr/>
          </a:p>
        </p:txBody>
      </p:sp>
      <p:sp>
        <p:nvSpPr>
          <p:cNvPr id="1229" name="Google Shape;1229;p28"/>
          <p:cNvSpPr txBox="1">
            <a:spLocks noGrp="1"/>
          </p:cNvSpPr>
          <p:nvPr>
            <p:ph type="subTitle" idx="6"/>
          </p:nvPr>
        </p:nvSpPr>
        <p:spPr>
          <a:xfrm>
            <a:off x="4587600" y="3995251"/>
            <a:ext cx="3016800" cy="738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1pPr>
            <a:lvl2pPr lvl="1"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2pPr>
            <a:lvl3pPr lvl="2"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3pPr>
            <a:lvl4pPr lvl="3"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4pPr>
            <a:lvl5pPr lvl="4"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5pPr>
            <a:lvl6pPr lvl="5"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6pPr>
            <a:lvl7pPr lvl="6"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7pPr>
            <a:lvl8pPr lvl="7"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8pPr>
            <a:lvl9pPr lvl="8" algn="ctr" rtl="0">
              <a:lnSpc>
                <a:spcPct val="100000"/>
              </a:lnSpc>
              <a:spcBef>
                <a:spcPts val="0"/>
              </a:spcBef>
              <a:spcAft>
                <a:spcPts val="0"/>
              </a:spcAft>
              <a:buSzPts val="2400"/>
              <a:buFont typeface="Manrope SemiBold"/>
              <a:buNone/>
              <a:defRPr sz="3200">
                <a:latin typeface="Manrope SemiBold"/>
                <a:ea typeface="Manrope SemiBold"/>
                <a:cs typeface="Manrope SemiBold"/>
                <a:sym typeface="Manrope SemiBold"/>
              </a:defRPr>
            </a:lvl9pPr>
          </a:lstStyle>
          <a:p>
            <a:r>
              <a:rPr lang="fr-FR"/>
              <a:t>Modifiez le style des sous-titres du masque</a:t>
            </a:r>
            <a:endParaRPr/>
          </a:p>
        </p:txBody>
      </p:sp>
    </p:spTree>
    <p:extLst>
      <p:ext uri="{BB962C8B-B14F-4D97-AF65-F5344CB8AC3E}">
        <p14:creationId xmlns:p14="http://schemas.microsoft.com/office/powerpoint/2010/main" val="20885052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hanks">
  <p:cSld name="Thanks">
    <p:spTree>
      <p:nvGrpSpPr>
        <p:cNvPr id="1" name="Shape 1436"/>
        <p:cNvGrpSpPr/>
        <p:nvPr/>
      </p:nvGrpSpPr>
      <p:grpSpPr>
        <a:xfrm>
          <a:off x="0" y="0"/>
          <a:ext cx="0" cy="0"/>
          <a:chOff x="0" y="0"/>
          <a:chExt cx="0" cy="0"/>
        </a:xfrm>
      </p:grpSpPr>
      <p:sp>
        <p:nvSpPr>
          <p:cNvPr id="1437" name="Google Shape;1437;p32"/>
          <p:cNvSpPr txBox="1">
            <a:spLocks noGrp="1"/>
          </p:cNvSpPr>
          <p:nvPr>
            <p:ph type="title"/>
          </p:nvPr>
        </p:nvSpPr>
        <p:spPr>
          <a:xfrm>
            <a:off x="5665017" y="756067"/>
            <a:ext cx="5086800" cy="1477600"/>
          </a:xfrm>
          <a:prstGeom prst="rect">
            <a:avLst/>
          </a:prstGeom>
        </p:spPr>
        <p:txBody>
          <a:bodyPr spcFirstLastPara="1" wrap="square" lIns="91425" tIns="91425" rIns="91425" bIns="91425" anchor="t" anchorCtr="0">
            <a:noAutofit/>
          </a:bodyPr>
          <a:lstStyle>
            <a:lvl1pPr lvl="0">
              <a:spcBef>
                <a:spcPts val="0"/>
              </a:spcBef>
              <a:spcAft>
                <a:spcPts val="0"/>
              </a:spcAft>
              <a:buSzPts val="7200"/>
              <a:buNone/>
              <a:defRPr sz="8000"/>
            </a:lvl1pPr>
            <a:lvl2pPr lvl="1">
              <a:spcBef>
                <a:spcPts val="0"/>
              </a:spcBef>
              <a:spcAft>
                <a:spcPts val="0"/>
              </a:spcAft>
              <a:buSzPts val="7200"/>
              <a:buNone/>
              <a:defRPr sz="9600"/>
            </a:lvl2pPr>
            <a:lvl3pPr lvl="2">
              <a:spcBef>
                <a:spcPts val="0"/>
              </a:spcBef>
              <a:spcAft>
                <a:spcPts val="0"/>
              </a:spcAft>
              <a:buSzPts val="7200"/>
              <a:buNone/>
              <a:defRPr sz="9600"/>
            </a:lvl3pPr>
            <a:lvl4pPr lvl="3">
              <a:spcBef>
                <a:spcPts val="0"/>
              </a:spcBef>
              <a:spcAft>
                <a:spcPts val="0"/>
              </a:spcAft>
              <a:buSzPts val="7200"/>
              <a:buNone/>
              <a:defRPr sz="9600"/>
            </a:lvl4pPr>
            <a:lvl5pPr lvl="4">
              <a:spcBef>
                <a:spcPts val="0"/>
              </a:spcBef>
              <a:spcAft>
                <a:spcPts val="0"/>
              </a:spcAft>
              <a:buSzPts val="7200"/>
              <a:buNone/>
              <a:defRPr sz="9600"/>
            </a:lvl5pPr>
            <a:lvl6pPr lvl="5">
              <a:spcBef>
                <a:spcPts val="0"/>
              </a:spcBef>
              <a:spcAft>
                <a:spcPts val="0"/>
              </a:spcAft>
              <a:buSzPts val="7200"/>
              <a:buNone/>
              <a:defRPr sz="9600"/>
            </a:lvl6pPr>
            <a:lvl7pPr lvl="6">
              <a:spcBef>
                <a:spcPts val="0"/>
              </a:spcBef>
              <a:spcAft>
                <a:spcPts val="0"/>
              </a:spcAft>
              <a:buSzPts val="7200"/>
              <a:buNone/>
              <a:defRPr sz="9600"/>
            </a:lvl7pPr>
            <a:lvl8pPr lvl="7">
              <a:spcBef>
                <a:spcPts val="0"/>
              </a:spcBef>
              <a:spcAft>
                <a:spcPts val="0"/>
              </a:spcAft>
              <a:buSzPts val="7200"/>
              <a:buNone/>
              <a:defRPr sz="9600"/>
            </a:lvl8pPr>
            <a:lvl9pPr lvl="8">
              <a:spcBef>
                <a:spcPts val="0"/>
              </a:spcBef>
              <a:spcAft>
                <a:spcPts val="0"/>
              </a:spcAft>
              <a:buSzPts val="7200"/>
              <a:buNone/>
              <a:defRPr sz="9600"/>
            </a:lvl9pPr>
          </a:lstStyle>
          <a:p>
            <a:r>
              <a:rPr lang="fr-FR"/>
              <a:t>Modifiez le style du titre</a:t>
            </a:r>
            <a:endParaRPr/>
          </a:p>
        </p:txBody>
      </p:sp>
      <p:sp>
        <p:nvSpPr>
          <p:cNvPr id="1438" name="Google Shape;1438;p32"/>
          <p:cNvSpPr txBox="1">
            <a:spLocks noGrp="1"/>
          </p:cNvSpPr>
          <p:nvPr>
            <p:ph type="subTitle" idx="1"/>
          </p:nvPr>
        </p:nvSpPr>
        <p:spPr>
          <a:xfrm>
            <a:off x="5665033" y="3436468"/>
            <a:ext cx="5086800" cy="1032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50"/>
              <a:buNone/>
              <a:defRPr sz="2200" b="1"/>
            </a:lvl1pPr>
            <a:lvl2pPr lvl="1" algn="ctr" rtl="0">
              <a:lnSpc>
                <a:spcPct val="100000"/>
              </a:lnSpc>
              <a:spcBef>
                <a:spcPts val="0"/>
              </a:spcBef>
              <a:spcAft>
                <a:spcPts val="0"/>
              </a:spcAft>
              <a:buSzPts val="1650"/>
              <a:buNone/>
              <a:defRPr sz="2200" b="1"/>
            </a:lvl2pPr>
            <a:lvl3pPr lvl="2" algn="ctr" rtl="0">
              <a:lnSpc>
                <a:spcPct val="100000"/>
              </a:lnSpc>
              <a:spcBef>
                <a:spcPts val="0"/>
              </a:spcBef>
              <a:spcAft>
                <a:spcPts val="0"/>
              </a:spcAft>
              <a:buSzPts val="1650"/>
              <a:buNone/>
              <a:defRPr sz="2200" b="1"/>
            </a:lvl3pPr>
            <a:lvl4pPr lvl="3" algn="ctr" rtl="0">
              <a:lnSpc>
                <a:spcPct val="100000"/>
              </a:lnSpc>
              <a:spcBef>
                <a:spcPts val="0"/>
              </a:spcBef>
              <a:spcAft>
                <a:spcPts val="0"/>
              </a:spcAft>
              <a:buSzPts val="1650"/>
              <a:buNone/>
              <a:defRPr sz="2200" b="1"/>
            </a:lvl4pPr>
            <a:lvl5pPr lvl="4" algn="ctr" rtl="0">
              <a:lnSpc>
                <a:spcPct val="100000"/>
              </a:lnSpc>
              <a:spcBef>
                <a:spcPts val="0"/>
              </a:spcBef>
              <a:spcAft>
                <a:spcPts val="0"/>
              </a:spcAft>
              <a:buSzPts val="1650"/>
              <a:buNone/>
              <a:defRPr sz="2200" b="1"/>
            </a:lvl5pPr>
            <a:lvl6pPr lvl="5" algn="ctr" rtl="0">
              <a:lnSpc>
                <a:spcPct val="100000"/>
              </a:lnSpc>
              <a:spcBef>
                <a:spcPts val="0"/>
              </a:spcBef>
              <a:spcAft>
                <a:spcPts val="0"/>
              </a:spcAft>
              <a:buSzPts val="1650"/>
              <a:buNone/>
              <a:defRPr sz="2200" b="1"/>
            </a:lvl6pPr>
            <a:lvl7pPr lvl="6" algn="ctr" rtl="0">
              <a:lnSpc>
                <a:spcPct val="100000"/>
              </a:lnSpc>
              <a:spcBef>
                <a:spcPts val="0"/>
              </a:spcBef>
              <a:spcAft>
                <a:spcPts val="0"/>
              </a:spcAft>
              <a:buSzPts val="1650"/>
              <a:buNone/>
              <a:defRPr sz="2200" b="1"/>
            </a:lvl7pPr>
            <a:lvl8pPr lvl="7" algn="ctr" rtl="0">
              <a:lnSpc>
                <a:spcPct val="100000"/>
              </a:lnSpc>
              <a:spcBef>
                <a:spcPts val="0"/>
              </a:spcBef>
              <a:spcAft>
                <a:spcPts val="0"/>
              </a:spcAft>
              <a:buSzPts val="1650"/>
              <a:buNone/>
              <a:defRPr sz="2200" b="1"/>
            </a:lvl8pPr>
            <a:lvl9pPr lvl="8" algn="ctr" rtl="0">
              <a:lnSpc>
                <a:spcPct val="100000"/>
              </a:lnSpc>
              <a:spcBef>
                <a:spcPts val="0"/>
              </a:spcBef>
              <a:spcAft>
                <a:spcPts val="0"/>
              </a:spcAft>
              <a:buSzPts val="1650"/>
              <a:buNone/>
              <a:defRPr sz="2200" b="1"/>
            </a:lvl9pPr>
          </a:lstStyle>
          <a:p>
            <a:r>
              <a:rPr lang="fr-FR"/>
              <a:t>Modifiez le style des sous-titres du masque</a:t>
            </a:r>
            <a:endParaRPr/>
          </a:p>
        </p:txBody>
      </p:sp>
      <p:sp>
        <p:nvSpPr>
          <p:cNvPr id="1439" name="Google Shape;1439;p32"/>
          <p:cNvSpPr txBox="1">
            <a:spLocks noGrp="1"/>
          </p:cNvSpPr>
          <p:nvPr>
            <p:ph type="subTitle" idx="2"/>
          </p:nvPr>
        </p:nvSpPr>
        <p:spPr>
          <a:xfrm>
            <a:off x="5665017" y="5425567"/>
            <a:ext cx="5086800" cy="492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000"/>
              <a:buNone/>
              <a:defRPr sz="1333"/>
            </a:lvl1pPr>
            <a:lvl2pPr lvl="1" algn="ctr" rtl="0">
              <a:lnSpc>
                <a:spcPct val="100000"/>
              </a:lnSpc>
              <a:spcBef>
                <a:spcPts val="0"/>
              </a:spcBef>
              <a:spcAft>
                <a:spcPts val="0"/>
              </a:spcAft>
              <a:buSzPts val="1000"/>
              <a:buNone/>
              <a:defRPr sz="1333" b="1"/>
            </a:lvl2pPr>
            <a:lvl3pPr lvl="2" algn="ctr" rtl="0">
              <a:lnSpc>
                <a:spcPct val="100000"/>
              </a:lnSpc>
              <a:spcBef>
                <a:spcPts val="0"/>
              </a:spcBef>
              <a:spcAft>
                <a:spcPts val="0"/>
              </a:spcAft>
              <a:buSzPts val="1000"/>
              <a:buNone/>
              <a:defRPr sz="1333" b="1"/>
            </a:lvl3pPr>
            <a:lvl4pPr lvl="3" algn="ctr" rtl="0">
              <a:lnSpc>
                <a:spcPct val="100000"/>
              </a:lnSpc>
              <a:spcBef>
                <a:spcPts val="0"/>
              </a:spcBef>
              <a:spcAft>
                <a:spcPts val="0"/>
              </a:spcAft>
              <a:buSzPts val="1000"/>
              <a:buNone/>
              <a:defRPr sz="1333" b="1"/>
            </a:lvl4pPr>
            <a:lvl5pPr lvl="4" algn="ctr" rtl="0">
              <a:lnSpc>
                <a:spcPct val="100000"/>
              </a:lnSpc>
              <a:spcBef>
                <a:spcPts val="0"/>
              </a:spcBef>
              <a:spcAft>
                <a:spcPts val="0"/>
              </a:spcAft>
              <a:buSzPts val="1000"/>
              <a:buNone/>
              <a:defRPr sz="1333" b="1"/>
            </a:lvl5pPr>
            <a:lvl6pPr lvl="5" algn="ctr" rtl="0">
              <a:lnSpc>
                <a:spcPct val="100000"/>
              </a:lnSpc>
              <a:spcBef>
                <a:spcPts val="0"/>
              </a:spcBef>
              <a:spcAft>
                <a:spcPts val="0"/>
              </a:spcAft>
              <a:buSzPts val="1000"/>
              <a:buNone/>
              <a:defRPr sz="1333" b="1"/>
            </a:lvl6pPr>
            <a:lvl7pPr lvl="6" algn="ctr" rtl="0">
              <a:lnSpc>
                <a:spcPct val="100000"/>
              </a:lnSpc>
              <a:spcBef>
                <a:spcPts val="0"/>
              </a:spcBef>
              <a:spcAft>
                <a:spcPts val="0"/>
              </a:spcAft>
              <a:buSzPts val="1000"/>
              <a:buNone/>
              <a:defRPr sz="1333" b="1"/>
            </a:lvl7pPr>
            <a:lvl8pPr lvl="7" algn="ctr" rtl="0">
              <a:lnSpc>
                <a:spcPct val="100000"/>
              </a:lnSpc>
              <a:spcBef>
                <a:spcPts val="0"/>
              </a:spcBef>
              <a:spcAft>
                <a:spcPts val="0"/>
              </a:spcAft>
              <a:buSzPts val="1000"/>
              <a:buNone/>
              <a:defRPr sz="1333" b="1"/>
            </a:lvl8pPr>
            <a:lvl9pPr lvl="8" algn="ctr" rtl="0">
              <a:lnSpc>
                <a:spcPct val="100000"/>
              </a:lnSpc>
              <a:spcBef>
                <a:spcPts val="0"/>
              </a:spcBef>
              <a:spcAft>
                <a:spcPts val="0"/>
              </a:spcAft>
              <a:buSzPts val="1000"/>
              <a:buNone/>
              <a:defRPr sz="1333" b="1"/>
            </a:lvl9pPr>
          </a:lstStyle>
          <a:p>
            <a:r>
              <a:rPr lang="fr-FR"/>
              <a:t>Modifiez le style des sous-titres du masque</a:t>
            </a:r>
            <a:endParaRPr/>
          </a:p>
        </p:txBody>
      </p:sp>
    </p:spTree>
    <p:extLst>
      <p:ext uri="{BB962C8B-B14F-4D97-AF65-F5344CB8AC3E}">
        <p14:creationId xmlns:p14="http://schemas.microsoft.com/office/powerpoint/2010/main" val="7707550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99"/>
        <p:cNvGrpSpPr/>
        <p:nvPr/>
      </p:nvGrpSpPr>
      <p:grpSpPr>
        <a:xfrm>
          <a:off x="0" y="0"/>
          <a:ext cx="0" cy="0"/>
          <a:chOff x="0" y="0"/>
          <a:chExt cx="0" cy="0"/>
        </a:xfrm>
      </p:grpSpPr>
      <p:sp>
        <p:nvSpPr>
          <p:cNvPr id="100" name="Google Shape;100;p4"/>
          <p:cNvSpPr txBox="1">
            <a:spLocks noGrp="1"/>
          </p:cNvSpPr>
          <p:nvPr>
            <p:ph type="title"/>
          </p:nvPr>
        </p:nvSpPr>
        <p:spPr>
          <a:xfrm>
            <a:off x="950967" y="694567"/>
            <a:ext cx="10290000" cy="9440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r>
              <a:rPr lang="fr-FR"/>
              <a:t>Modifiez le style du titre</a:t>
            </a:r>
            <a:endParaRPr/>
          </a:p>
        </p:txBody>
      </p:sp>
      <p:sp>
        <p:nvSpPr>
          <p:cNvPr id="101" name="Google Shape;101;p4"/>
          <p:cNvSpPr txBox="1">
            <a:spLocks noGrp="1"/>
          </p:cNvSpPr>
          <p:nvPr>
            <p:ph type="body" idx="1"/>
          </p:nvPr>
        </p:nvSpPr>
        <p:spPr>
          <a:xfrm>
            <a:off x="1435200" y="1514100"/>
            <a:ext cx="9321600" cy="1795600"/>
          </a:xfrm>
          <a:prstGeom prst="rect">
            <a:avLst/>
          </a:prstGeom>
        </p:spPr>
        <p:txBody>
          <a:bodyPr spcFirstLastPara="1" wrap="square" lIns="91425" tIns="91425" rIns="91425" bIns="91425" anchor="t" anchorCtr="0">
            <a:noAutofit/>
          </a:bodyPr>
          <a:lstStyle>
            <a:lvl1pPr marL="609585" lvl="0" indent="-414856" rtl="0">
              <a:lnSpc>
                <a:spcPct val="100000"/>
              </a:lnSpc>
              <a:spcBef>
                <a:spcPts val="0"/>
              </a:spcBef>
              <a:spcAft>
                <a:spcPts val="0"/>
              </a:spcAft>
              <a:buSzPts val="1300"/>
              <a:buChar char="𑁋"/>
              <a:defRPr sz="1600"/>
            </a:lvl1pPr>
            <a:lvl2pPr marL="1219170" lvl="1" indent="-406390" rtl="0">
              <a:lnSpc>
                <a:spcPct val="100000"/>
              </a:lnSpc>
              <a:spcBef>
                <a:spcPts val="0"/>
              </a:spcBef>
              <a:spcAft>
                <a:spcPts val="0"/>
              </a:spcAft>
              <a:buSzPts val="1200"/>
              <a:buChar char="○"/>
              <a:defRPr sz="1600"/>
            </a:lvl2pPr>
            <a:lvl3pPr marL="1828754" lvl="2" indent="-406390" rtl="0">
              <a:lnSpc>
                <a:spcPct val="100000"/>
              </a:lnSpc>
              <a:spcBef>
                <a:spcPts val="2133"/>
              </a:spcBef>
              <a:spcAft>
                <a:spcPts val="0"/>
              </a:spcAft>
              <a:buSzPts val="1200"/>
              <a:buChar char="■"/>
              <a:defRPr sz="1600"/>
            </a:lvl3pPr>
            <a:lvl4pPr marL="2438339" lvl="3" indent="-406390" rtl="0">
              <a:lnSpc>
                <a:spcPct val="100000"/>
              </a:lnSpc>
              <a:spcBef>
                <a:spcPts val="2133"/>
              </a:spcBef>
              <a:spcAft>
                <a:spcPts val="0"/>
              </a:spcAft>
              <a:buSzPts val="1200"/>
              <a:buChar char="●"/>
              <a:defRPr sz="1600"/>
            </a:lvl4pPr>
            <a:lvl5pPr marL="3047924" lvl="4" indent="-406390" rtl="0">
              <a:lnSpc>
                <a:spcPct val="100000"/>
              </a:lnSpc>
              <a:spcBef>
                <a:spcPts val="2133"/>
              </a:spcBef>
              <a:spcAft>
                <a:spcPts val="0"/>
              </a:spcAft>
              <a:buSzPts val="1200"/>
              <a:buChar char="○"/>
              <a:defRPr sz="1600"/>
            </a:lvl5pPr>
            <a:lvl6pPr marL="3657509" lvl="5" indent="-406390" rtl="0">
              <a:lnSpc>
                <a:spcPct val="100000"/>
              </a:lnSpc>
              <a:spcBef>
                <a:spcPts val="2133"/>
              </a:spcBef>
              <a:spcAft>
                <a:spcPts val="0"/>
              </a:spcAft>
              <a:buSzPts val="1200"/>
              <a:buChar char="■"/>
              <a:defRPr sz="1600"/>
            </a:lvl6pPr>
            <a:lvl7pPr marL="4267093" lvl="6" indent="-406390" rtl="0">
              <a:lnSpc>
                <a:spcPct val="100000"/>
              </a:lnSpc>
              <a:spcBef>
                <a:spcPts val="2133"/>
              </a:spcBef>
              <a:spcAft>
                <a:spcPts val="0"/>
              </a:spcAft>
              <a:buSzPts val="1200"/>
              <a:buChar char="●"/>
              <a:defRPr sz="1600"/>
            </a:lvl7pPr>
            <a:lvl8pPr marL="4876678" lvl="7" indent="-406390" rtl="0">
              <a:lnSpc>
                <a:spcPct val="100000"/>
              </a:lnSpc>
              <a:spcBef>
                <a:spcPts val="2133"/>
              </a:spcBef>
              <a:spcAft>
                <a:spcPts val="0"/>
              </a:spcAft>
              <a:buSzPts val="1200"/>
              <a:buChar char="○"/>
              <a:defRPr sz="1600"/>
            </a:lvl8pPr>
            <a:lvl9pPr marL="5486263" lvl="8" indent="-406390" rtl="0">
              <a:lnSpc>
                <a:spcPct val="100000"/>
              </a:lnSpc>
              <a:spcBef>
                <a:spcPts val="2133"/>
              </a:spcBef>
              <a:spcAft>
                <a:spcPts val="2133"/>
              </a:spcAft>
              <a:buSzPts val="1200"/>
              <a:buChar char="■"/>
              <a:defRPr sz="1600"/>
            </a:lvl9pPr>
          </a:lstStyle>
          <a:p>
            <a:pPr lvl="0"/>
            <a:r>
              <a:rPr lang="fr-FR"/>
              <a:t>Cliquez pour modifier les styles du texte du masque</a:t>
            </a:r>
          </a:p>
        </p:txBody>
      </p:sp>
    </p:spTree>
    <p:extLst>
      <p:ext uri="{BB962C8B-B14F-4D97-AF65-F5344CB8AC3E}">
        <p14:creationId xmlns:p14="http://schemas.microsoft.com/office/powerpoint/2010/main" val="422072353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Title and two columns 1">
  <p:cSld name="Title and two columns 1">
    <p:spTree>
      <p:nvGrpSpPr>
        <p:cNvPr id="1" name="Shape 1086"/>
        <p:cNvGrpSpPr/>
        <p:nvPr/>
      </p:nvGrpSpPr>
      <p:grpSpPr>
        <a:xfrm>
          <a:off x="0" y="0"/>
          <a:ext cx="0" cy="0"/>
          <a:chOff x="0" y="0"/>
          <a:chExt cx="0" cy="0"/>
        </a:xfrm>
      </p:grpSpPr>
      <p:sp>
        <p:nvSpPr>
          <p:cNvPr id="1087" name="Google Shape;1087;p25"/>
          <p:cNvSpPr txBox="1">
            <a:spLocks noGrp="1"/>
          </p:cNvSpPr>
          <p:nvPr>
            <p:ph type="title"/>
          </p:nvPr>
        </p:nvSpPr>
        <p:spPr>
          <a:xfrm>
            <a:off x="950967" y="694567"/>
            <a:ext cx="10290000" cy="9440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r>
              <a:rPr lang="fr-FR"/>
              <a:t>Modifiez le style du titre</a:t>
            </a:r>
            <a:endParaRPr/>
          </a:p>
        </p:txBody>
      </p:sp>
      <p:sp>
        <p:nvSpPr>
          <p:cNvPr id="1088" name="Google Shape;1088;p25"/>
          <p:cNvSpPr txBox="1">
            <a:spLocks noGrp="1"/>
          </p:cNvSpPr>
          <p:nvPr>
            <p:ph type="body" idx="1"/>
          </p:nvPr>
        </p:nvSpPr>
        <p:spPr>
          <a:xfrm>
            <a:off x="1065400" y="2224767"/>
            <a:ext cx="4810400" cy="3920000"/>
          </a:xfrm>
          <a:prstGeom prst="rect">
            <a:avLst/>
          </a:prstGeom>
        </p:spPr>
        <p:txBody>
          <a:bodyPr spcFirstLastPara="1" wrap="square" lIns="91425" tIns="91425" rIns="91425" bIns="91425" anchor="t" anchorCtr="0">
            <a:noAutofit/>
          </a:bodyPr>
          <a:lstStyle>
            <a:lvl1pPr marL="609585" lvl="0" indent="-414856" rtl="0">
              <a:lnSpc>
                <a:spcPct val="100000"/>
              </a:lnSpc>
              <a:spcBef>
                <a:spcPts val="0"/>
              </a:spcBef>
              <a:spcAft>
                <a:spcPts val="0"/>
              </a:spcAft>
              <a:buSzPts val="1300"/>
              <a:buChar char="𑁋"/>
              <a:defRPr sz="1600"/>
            </a:lvl1pPr>
            <a:lvl2pPr marL="1219170" lvl="1" indent="-406390" rtl="0">
              <a:lnSpc>
                <a:spcPct val="100000"/>
              </a:lnSpc>
              <a:spcBef>
                <a:spcPts val="0"/>
              </a:spcBef>
              <a:spcAft>
                <a:spcPts val="0"/>
              </a:spcAft>
              <a:buSzPts val="1200"/>
              <a:buChar char="○"/>
              <a:defRPr sz="1600"/>
            </a:lvl2pPr>
            <a:lvl3pPr marL="1828754" lvl="2" indent="-406390" rtl="0">
              <a:lnSpc>
                <a:spcPct val="100000"/>
              </a:lnSpc>
              <a:spcBef>
                <a:spcPts val="2133"/>
              </a:spcBef>
              <a:spcAft>
                <a:spcPts val="0"/>
              </a:spcAft>
              <a:buSzPts val="1200"/>
              <a:buChar char="■"/>
              <a:defRPr sz="1600"/>
            </a:lvl3pPr>
            <a:lvl4pPr marL="2438339" lvl="3" indent="-406390" rtl="0">
              <a:lnSpc>
                <a:spcPct val="100000"/>
              </a:lnSpc>
              <a:spcBef>
                <a:spcPts val="2133"/>
              </a:spcBef>
              <a:spcAft>
                <a:spcPts val="0"/>
              </a:spcAft>
              <a:buSzPts val="1200"/>
              <a:buChar char="●"/>
              <a:defRPr sz="1600"/>
            </a:lvl4pPr>
            <a:lvl5pPr marL="3047924" lvl="4" indent="-406390" rtl="0">
              <a:lnSpc>
                <a:spcPct val="100000"/>
              </a:lnSpc>
              <a:spcBef>
                <a:spcPts val="2133"/>
              </a:spcBef>
              <a:spcAft>
                <a:spcPts val="0"/>
              </a:spcAft>
              <a:buSzPts val="1200"/>
              <a:buChar char="○"/>
              <a:defRPr sz="1600"/>
            </a:lvl5pPr>
            <a:lvl6pPr marL="3657509" lvl="5" indent="-406390" rtl="0">
              <a:lnSpc>
                <a:spcPct val="100000"/>
              </a:lnSpc>
              <a:spcBef>
                <a:spcPts val="2133"/>
              </a:spcBef>
              <a:spcAft>
                <a:spcPts val="0"/>
              </a:spcAft>
              <a:buSzPts val="1200"/>
              <a:buChar char="■"/>
              <a:defRPr sz="1600"/>
            </a:lvl6pPr>
            <a:lvl7pPr marL="4267093" lvl="6" indent="-406390" rtl="0">
              <a:lnSpc>
                <a:spcPct val="100000"/>
              </a:lnSpc>
              <a:spcBef>
                <a:spcPts val="2133"/>
              </a:spcBef>
              <a:spcAft>
                <a:spcPts val="0"/>
              </a:spcAft>
              <a:buSzPts val="1200"/>
              <a:buChar char="●"/>
              <a:defRPr sz="1600"/>
            </a:lvl7pPr>
            <a:lvl8pPr marL="4876678" lvl="7" indent="-406390" rtl="0">
              <a:lnSpc>
                <a:spcPct val="100000"/>
              </a:lnSpc>
              <a:spcBef>
                <a:spcPts val="2133"/>
              </a:spcBef>
              <a:spcAft>
                <a:spcPts val="0"/>
              </a:spcAft>
              <a:buSzPts val="1200"/>
              <a:buChar char="○"/>
              <a:defRPr sz="1600"/>
            </a:lvl8pPr>
            <a:lvl9pPr marL="5486263" lvl="8" indent="-406390" rtl="0">
              <a:lnSpc>
                <a:spcPct val="100000"/>
              </a:lnSpc>
              <a:spcBef>
                <a:spcPts val="2133"/>
              </a:spcBef>
              <a:spcAft>
                <a:spcPts val="2133"/>
              </a:spcAft>
              <a:buSzPts val="1200"/>
              <a:buChar char="■"/>
              <a:defRPr sz="1600"/>
            </a:lvl9pPr>
          </a:lstStyle>
          <a:p>
            <a:pPr lvl="0"/>
            <a:r>
              <a:rPr lang="fr-FR"/>
              <a:t>Cliquez pour modifier les styles du texte du masque</a:t>
            </a:r>
          </a:p>
        </p:txBody>
      </p:sp>
      <p:sp>
        <p:nvSpPr>
          <p:cNvPr id="1089" name="Google Shape;1089;p25"/>
          <p:cNvSpPr txBox="1">
            <a:spLocks noGrp="1"/>
          </p:cNvSpPr>
          <p:nvPr>
            <p:ph type="body" idx="2"/>
          </p:nvPr>
        </p:nvSpPr>
        <p:spPr>
          <a:xfrm>
            <a:off x="6316200" y="2224767"/>
            <a:ext cx="4810400" cy="3920000"/>
          </a:xfrm>
          <a:prstGeom prst="rect">
            <a:avLst/>
          </a:prstGeom>
        </p:spPr>
        <p:txBody>
          <a:bodyPr spcFirstLastPara="1" wrap="square" lIns="91425" tIns="91425" rIns="91425" bIns="91425" anchor="t" anchorCtr="0">
            <a:noAutofit/>
          </a:bodyPr>
          <a:lstStyle>
            <a:lvl1pPr marL="609585" lvl="0" indent="-414856" rtl="0">
              <a:lnSpc>
                <a:spcPct val="100000"/>
              </a:lnSpc>
              <a:spcBef>
                <a:spcPts val="0"/>
              </a:spcBef>
              <a:spcAft>
                <a:spcPts val="0"/>
              </a:spcAft>
              <a:buSzPts val="1300"/>
              <a:buChar char="𑁋"/>
              <a:defRPr sz="1600"/>
            </a:lvl1pPr>
            <a:lvl2pPr marL="1219170" lvl="1" indent="-406390" rtl="0">
              <a:lnSpc>
                <a:spcPct val="100000"/>
              </a:lnSpc>
              <a:spcBef>
                <a:spcPts val="0"/>
              </a:spcBef>
              <a:spcAft>
                <a:spcPts val="0"/>
              </a:spcAft>
              <a:buSzPts val="1200"/>
              <a:buChar char="○"/>
              <a:defRPr sz="1600"/>
            </a:lvl2pPr>
            <a:lvl3pPr marL="1828754" lvl="2" indent="-406390" rtl="0">
              <a:lnSpc>
                <a:spcPct val="100000"/>
              </a:lnSpc>
              <a:spcBef>
                <a:spcPts val="2133"/>
              </a:spcBef>
              <a:spcAft>
                <a:spcPts val="0"/>
              </a:spcAft>
              <a:buSzPts val="1200"/>
              <a:buChar char="■"/>
              <a:defRPr sz="1600"/>
            </a:lvl3pPr>
            <a:lvl4pPr marL="2438339" lvl="3" indent="-406390" rtl="0">
              <a:lnSpc>
                <a:spcPct val="100000"/>
              </a:lnSpc>
              <a:spcBef>
                <a:spcPts val="2133"/>
              </a:spcBef>
              <a:spcAft>
                <a:spcPts val="0"/>
              </a:spcAft>
              <a:buSzPts val="1200"/>
              <a:buChar char="●"/>
              <a:defRPr sz="1600"/>
            </a:lvl4pPr>
            <a:lvl5pPr marL="3047924" lvl="4" indent="-406390" rtl="0">
              <a:lnSpc>
                <a:spcPct val="100000"/>
              </a:lnSpc>
              <a:spcBef>
                <a:spcPts val="2133"/>
              </a:spcBef>
              <a:spcAft>
                <a:spcPts val="0"/>
              </a:spcAft>
              <a:buSzPts val="1200"/>
              <a:buChar char="○"/>
              <a:defRPr sz="1600"/>
            </a:lvl5pPr>
            <a:lvl6pPr marL="3657509" lvl="5" indent="-406390" rtl="0">
              <a:lnSpc>
                <a:spcPct val="100000"/>
              </a:lnSpc>
              <a:spcBef>
                <a:spcPts val="2133"/>
              </a:spcBef>
              <a:spcAft>
                <a:spcPts val="0"/>
              </a:spcAft>
              <a:buSzPts val="1200"/>
              <a:buChar char="■"/>
              <a:defRPr sz="1600"/>
            </a:lvl6pPr>
            <a:lvl7pPr marL="4267093" lvl="6" indent="-406390" rtl="0">
              <a:lnSpc>
                <a:spcPct val="100000"/>
              </a:lnSpc>
              <a:spcBef>
                <a:spcPts val="2133"/>
              </a:spcBef>
              <a:spcAft>
                <a:spcPts val="0"/>
              </a:spcAft>
              <a:buSzPts val="1200"/>
              <a:buChar char="●"/>
              <a:defRPr sz="1600"/>
            </a:lvl7pPr>
            <a:lvl8pPr marL="4876678" lvl="7" indent="-406390" rtl="0">
              <a:lnSpc>
                <a:spcPct val="100000"/>
              </a:lnSpc>
              <a:spcBef>
                <a:spcPts val="2133"/>
              </a:spcBef>
              <a:spcAft>
                <a:spcPts val="0"/>
              </a:spcAft>
              <a:buSzPts val="1200"/>
              <a:buChar char="○"/>
              <a:defRPr sz="1600"/>
            </a:lvl8pPr>
            <a:lvl9pPr marL="5486263" lvl="8" indent="-406390" rtl="0">
              <a:lnSpc>
                <a:spcPct val="100000"/>
              </a:lnSpc>
              <a:spcBef>
                <a:spcPts val="2133"/>
              </a:spcBef>
              <a:spcAft>
                <a:spcPts val="2133"/>
              </a:spcAft>
              <a:buSzPts val="1200"/>
              <a:buChar char="■"/>
              <a:defRPr sz="1600"/>
            </a:lvl9pPr>
          </a:lstStyle>
          <a:p>
            <a:pPr lvl="0"/>
            <a:r>
              <a:rPr lang="fr-FR"/>
              <a:t>Cliquez pour modifier les styles du texte du masque</a:t>
            </a:r>
          </a:p>
        </p:txBody>
      </p:sp>
      <p:sp>
        <p:nvSpPr>
          <p:cNvPr id="1090" name="Google Shape;1090;p25"/>
          <p:cNvSpPr txBox="1">
            <a:spLocks noGrp="1"/>
          </p:cNvSpPr>
          <p:nvPr>
            <p:ph type="subTitle" idx="3"/>
          </p:nvPr>
        </p:nvSpPr>
        <p:spPr>
          <a:xfrm>
            <a:off x="951000" y="1648433"/>
            <a:ext cx="10290000" cy="51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733"/>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r>
              <a:rPr lang="fr-FR"/>
              <a:t>Modifiez le style des sous-titres du masque</a:t>
            </a:r>
            <a:endParaRPr/>
          </a:p>
        </p:txBody>
      </p:sp>
    </p:spTree>
    <p:extLst>
      <p:ext uri="{BB962C8B-B14F-4D97-AF65-F5344CB8AC3E}">
        <p14:creationId xmlns:p14="http://schemas.microsoft.com/office/powerpoint/2010/main" val="551116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31B9BB-12AB-4D6C-954B-8E63EBFAAC2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9773309-360D-47E1-B020-6FE90BD73563}"/>
              </a:ext>
            </a:extLst>
          </p:cNvPr>
          <p:cNvSpPr>
            <a:spLocks noGrp="1"/>
          </p:cNvSpPr>
          <p:nvPr>
            <p:ph sz="half" idx="1"/>
          </p:nvPr>
        </p:nvSpPr>
        <p:spPr>
          <a:xfrm>
            <a:off x="838200" y="1825625"/>
            <a:ext cx="5181600" cy="435133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2CCC7AC1-9118-4D2F-BFBA-92638620CBD8}"/>
              </a:ext>
            </a:extLst>
          </p:cNvPr>
          <p:cNvSpPr>
            <a:spLocks noGrp="1"/>
          </p:cNvSpPr>
          <p:nvPr>
            <p:ph sz="half" idx="2"/>
          </p:nvPr>
        </p:nvSpPr>
        <p:spPr>
          <a:xfrm>
            <a:off x="6172200" y="1825625"/>
            <a:ext cx="5181600" cy="435133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5C7BCF47-87E0-4254-A5D3-04A11B415A45}"/>
              </a:ext>
            </a:extLst>
          </p:cNvPr>
          <p:cNvSpPr>
            <a:spLocks noGrp="1"/>
          </p:cNvSpPr>
          <p:nvPr>
            <p:ph type="dt" sz="half" idx="10"/>
          </p:nvPr>
        </p:nvSpPr>
        <p:spPr/>
        <p:txBody>
          <a:bodyPr/>
          <a:lstStyle/>
          <a:p>
            <a:fld id="{7968BFBD-F90D-4F1B-97A4-D257CA1F5C53}" type="datetimeFigureOut">
              <a:rPr lang="fr-FR" smtClean="0"/>
              <a:t>14/01/2026</a:t>
            </a:fld>
            <a:endParaRPr lang="fr-FR"/>
          </a:p>
        </p:txBody>
      </p:sp>
      <p:sp>
        <p:nvSpPr>
          <p:cNvPr id="6" name="Espace réservé du pied de page 5">
            <a:extLst>
              <a:ext uri="{FF2B5EF4-FFF2-40B4-BE49-F238E27FC236}">
                <a16:creationId xmlns:a16="http://schemas.microsoft.com/office/drawing/2014/main" id="{C74D49A0-722F-4FF4-99B5-71C4A9004C9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8B9F6F2-0ADB-4B7F-A7CA-2A63D2579268}"/>
              </a:ext>
            </a:extLst>
          </p:cNvPr>
          <p:cNvSpPr>
            <a:spLocks noGrp="1"/>
          </p:cNvSpPr>
          <p:nvPr>
            <p:ph type="sldNum" sz="quarter" idx="12"/>
          </p:nvPr>
        </p:nvSpPr>
        <p:spPr/>
        <p:txBody>
          <a:bodyPr/>
          <a:lstStyle/>
          <a:p>
            <a:fld id="{73A24B95-052C-4D73-8F22-FC763663CF87}" type="slidenum">
              <a:rPr lang="fr-FR" smtClean="0"/>
              <a:t>‹N°›</a:t>
            </a:fld>
            <a:endParaRPr lang="fr-FR"/>
          </a:p>
        </p:txBody>
      </p:sp>
    </p:spTree>
    <p:extLst>
      <p:ext uri="{BB962C8B-B14F-4D97-AF65-F5344CB8AC3E}">
        <p14:creationId xmlns:p14="http://schemas.microsoft.com/office/powerpoint/2010/main" val="350513810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Blank slide" type="blank" preserve="1">
  <p:cSld name="Blank slide">
    <p:spTree>
      <p:nvGrpSpPr>
        <p:cNvPr id="1" name="Shape 1616"/>
        <p:cNvGrpSpPr/>
        <p:nvPr/>
      </p:nvGrpSpPr>
      <p:grpSpPr>
        <a:xfrm>
          <a:off x="0" y="0"/>
          <a:ext cx="0" cy="0"/>
          <a:chOff x="0" y="0"/>
          <a:chExt cx="0" cy="0"/>
        </a:xfrm>
      </p:grpSpPr>
    </p:spTree>
    <p:extLst>
      <p:ext uri="{BB962C8B-B14F-4D97-AF65-F5344CB8AC3E}">
        <p14:creationId xmlns:p14="http://schemas.microsoft.com/office/powerpoint/2010/main" val="162606837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Title only" preserve="1">
  <p:cSld name="Title only">
    <p:spTree>
      <p:nvGrpSpPr>
        <p:cNvPr id="1" name="Shape 1617"/>
        <p:cNvGrpSpPr/>
        <p:nvPr/>
      </p:nvGrpSpPr>
      <p:grpSpPr>
        <a:xfrm>
          <a:off x="0" y="0"/>
          <a:ext cx="0" cy="0"/>
          <a:chOff x="0" y="0"/>
          <a:chExt cx="0" cy="0"/>
        </a:xfrm>
      </p:grpSpPr>
      <p:sp>
        <p:nvSpPr>
          <p:cNvPr id="1618" name="Google Shape;1618;p37"/>
          <p:cNvSpPr txBox="1">
            <a:spLocks noGrp="1"/>
          </p:cNvSpPr>
          <p:nvPr>
            <p:ph type="title"/>
          </p:nvPr>
        </p:nvSpPr>
        <p:spPr>
          <a:xfrm>
            <a:off x="964600" y="681367"/>
            <a:ext cx="10262800" cy="6432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Font typeface="Arial"/>
              <a:buNone/>
              <a:defRPr>
                <a:solidFill>
                  <a:schemeClr val="lt1"/>
                </a:solidFill>
                <a:latin typeface="Arial"/>
                <a:ea typeface="Arial"/>
                <a:cs typeface="Arial"/>
                <a:sym typeface="Arial"/>
              </a:defRPr>
            </a:lvl1pPr>
            <a:lvl2pPr lvl="1" rtl="0">
              <a:spcBef>
                <a:spcPts val="0"/>
              </a:spcBef>
              <a:spcAft>
                <a:spcPts val="0"/>
              </a:spcAft>
              <a:buSzPts val="2400"/>
              <a:buFont typeface="Arial"/>
              <a:buNone/>
              <a:defRPr>
                <a:latin typeface="Arial"/>
                <a:ea typeface="Arial"/>
                <a:cs typeface="Arial"/>
                <a:sym typeface="Arial"/>
              </a:defRPr>
            </a:lvl2pPr>
            <a:lvl3pPr lvl="2" rtl="0">
              <a:spcBef>
                <a:spcPts val="0"/>
              </a:spcBef>
              <a:spcAft>
                <a:spcPts val="0"/>
              </a:spcAft>
              <a:buSzPts val="2400"/>
              <a:buFont typeface="Arial"/>
              <a:buNone/>
              <a:defRPr>
                <a:latin typeface="Arial"/>
                <a:ea typeface="Arial"/>
                <a:cs typeface="Arial"/>
                <a:sym typeface="Arial"/>
              </a:defRPr>
            </a:lvl3pPr>
            <a:lvl4pPr lvl="3" rtl="0">
              <a:spcBef>
                <a:spcPts val="0"/>
              </a:spcBef>
              <a:spcAft>
                <a:spcPts val="0"/>
              </a:spcAft>
              <a:buSzPts val="2400"/>
              <a:buFont typeface="Arial"/>
              <a:buNone/>
              <a:defRPr>
                <a:latin typeface="Arial"/>
                <a:ea typeface="Arial"/>
                <a:cs typeface="Arial"/>
                <a:sym typeface="Arial"/>
              </a:defRPr>
            </a:lvl4pPr>
            <a:lvl5pPr lvl="4" rtl="0">
              <a:spcBef>
                <a:spcPts val="0"/>
              </a:spcBef>
              <a:spcAft>
                <a:spcPts val="0"/>
              </a:spcAft>
              <a:buSzPts val="2400"/>
              <a:buFont typeface="Arial"/>
              <a:buNone/>
              <a:defRPr>
                <a:latin typeface="Arial"/>
                <a:ea typeface="Arial"/>
                <a:cs typeface="Arial"/>
                <a:sym typeface="Arial"/>
              </a:defRPr>
            </a:lvl5pPr>
            <a:lvl6pPr lvl="5" rtl="0">
              <a:spcBef>
                <a:spcPts val="0"/>
              </a:spcBef>
              <a:spcAft>
                <a:spcPts val="0"/>
              </a:spcAft>
              <a:buSzPts val="2400"/>
              <a:buFont typeface="Arial"/>
              <a:buNone/>
              <a:defRPr>
                <a:latin typeface="Arial"/>
                <a:ea typeface="Arial"/>
                <a:cs typeface="Arial"/>
                <a:sym typeface="Arial"/>
              </a:defRPr>
            </a:lvl6pPr>
            <a:lvl7pPr lvl="6" rtl="0">
              <a:spcBef>
                <a:spcPts val="0"/>
              </a:spcBef>
              <a:spcAft>
                <a:spcPts val="0"/>
              </a:spcAft>
              <a:buSzPts val="2400"/>
              <a:buFont typeface="Arial"/>
              <a:buNone/>
              <a:defRPr>
                <a:latin typeface="Arial"/>
                <a:ea typeface="Arial"/>
                <a:cs typeface="Arial"/>
                <a:sym typeface="Arial"/>
              </a:defRPr>
            </a:lvl7pPr>
            <a:lvl8pPr lvl="7" rtl="0">
              <a:spcBef>
                <a:spcPts val="0"/>
              </a:spcBef>
              <a:spcAft>
                <a:spcPts val="0"/>
              </a:spcAft>
              <a:buSzPts val="2400"/>
              <a:buFont typeface="Arial"/>
              <a:buNone/>
              <a:defRPr>
                <a:latin typeface="Arial"/>
                <a:ea typeface="Arial"/>
                <a:cs typeface="Arial"/>
                <a:sym typeface="Arial"/>
              </a:defRPr>
            </a:lvl8pPr>
            <a:lvl9pPr lvl="8" rtl="0">
              <a:spcBef>
                <a:spcPts val="0"/>
              </a:spcBef>
              <a:spcAft>
                <a:spcPts val="0"/>
              </a:spcAft>
              <a:buSzPts val="2400"/>
              <a:buFont typeface="Arial"/>
              <a:buNone/>
              <a:defRPr>
                <a:latin typeface="Arial"/>
                <a:ea typeface="Arial"/>
                <a:cs typeface="Arial"/>
                <a:sym typeface="Arial"/>
              </a:defRPr>
            </a:lvl9pPr>
          </a:lstStyle>
          <a:p>
            <a:r>
              <a:rPr lang="fr-FR"/>
              <a:t>Modifiez le style du titre</a:t>
            </a:r>
            <a:endParaRPr/>
          </a:p>
        </p:txBody>
      </p:sp>
    </p:spTree>
    <p:extLst>
      <p:ext uri="{BB962C8B-B14F-4D97-AF65-F5344CB8AC3E}">
        <p14:creationId xmlns:p14="http://schemas.microsoft.com/office/powerpoint/2010/main" val="843517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183300-75CE-4889-B555-BA2C6205153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0085756-4769-4D49-9EDA-97892A3013EF}"/>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0D3612A-AB46-428D-87CC-A07F16DF44C0}"/>
              </a:ext>
            </a:extLst>
          </p:cNvPr>
          <p:cNvSpPr>
            <a:spLocks noGrp="1"/>
          </p:cNvSpPr>
          <p:nvPr>
            <p:ph sz="half" idx="2"/>
          </p:nvPr>
        </p:nvSpPr>
        <p:spPr>
          <a:xfrm>
            <a:off x="839789"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560A1F33-8365-4BC8-A669-BD659C4D067F}"/>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0908B9A-F468-4F41-BF24-DA21BABA0DEA}"/>
              </a:ext>
            </a:extLst>
          </p:cNvPr>
          <p:cNvSpPr>
            <a:spLocks noGrp="1"/>
          </p:cNvSpPr>
          <p:nvPr>
            <p:ph sz="quarter" idx="4"/>
          </p:nvPr>
        </p:nvSpPr>
        <p:spPr>
          <a:xfrm>
            <a:off x="6172201"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0DF930D-71DD-4BB3-8C10-384EE8C9ECAD}"/>
              </a:ext>
            </a:extLst>
          </p:cNvPr>
          <p:cNvSpPr>
            <a:spLocks noGrp="1"/>
          </p:cNvSpPr>
          <p:nvPr>
            <p:ph type="dt" sz="half" idx="10"/>
          </p:nvPr>
        </p:nvSpPr>
        <p:spPr/>
        <p:txBody>
          <a:bodyPr/>
          <a:lstStyle/>
          <a:p>
            <a:fld id="{7968BFBD-F90D-4F1B-97A4-D257CA1F5C53}" type="datetimeFigureOut">
              <a:rPr lang="fr-FR" smtClean="0"/>
              <a:t>14/01/2026</a:t>
            </a:fld>
            <a:endParaRPr lang="fr-FR"/>
          </a:p>
        </p:txBody>
      </p:sp>
      <p:sp>
        <p:nvSpPr>
          <p:cNvPr id="8" name="Espace réservé du pied de page 7">
            <a:extLst>
              <a:ext uri="{FF2B5EF4-FFF2-40B4-BE49-F238E27FC236}">
                <a16:creationId xmlns:a16="http://schemas.microsoft.com/office/drawing/2014/main" id="{BBBB05FE-C9CC-4187-B3BE-6149EE094F6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F7355E43-A1BF-4D38-88F9-3F7039C31802}"/>
              </a:ext>
            </a:extLst>
          </p:cNvPr>
          <p:cNvSpPr>
            <a:spLocks noGrp="1"/>
          </p:cNvSpPr>
          <p:nvPr>
            <p:ph type="sldNum" sz="quarter" idx="12"/>
          </p:nvPr>
        </p:nvSpPr>
        <p:spPr/>
        <p:txBody>
          <a:bodyPr/>
          <a:lstStyle/>
          <a:p>
            <a:fld id="{73A24B95-052C-4D73-8F22-FC763663CF87}" type="slidenum">
              <a:rPr lang="fr-FR" smtClean="0"/>
              <a:t>‹N°›</a:t>
            </a:fld>
            <a:endParaRPr lang="fr-FR"/>
          </a:p>
        </p:txBody>
      </p:sp>
    </p:spTree>
    <p:extLst>
      <p:ext uri="{BB962C8B-B14F-4D97-AF65-F5344CB8AC3E}">
        <p14:creationId xmlns:p14="http://schemas.microsoft.com/office/powerpoint/2010/main" val="2560897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A35C81-C931-4AF8-A6A7-6A0812C3429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D8A0D5D-9C2F-44D6-A79F-944CD06329BF}"/>
              </a:ext>
            </a:extLst>
          </p:cNvPr>
          <p:cNvSpPr>
            <a:spLocks noGrp="1"/>
          </p:cNvSpPr>
          <p:nvPr>
            <p:ph type="dt" sz="half" idx="10"/>
          </p:nvPr>
        </p:nvSpPr>
        <p:spPr/>
        <p:txBody>
          <a:bodyPr/>
          <a:lstStyle/>
          <a:p>
            <a:fld id="{7968BFBD-F90D-4F1B-97A4-D257CA1F5C53}" type="datetimeFigureOut">
              <a:rPr lang="fr-FR" smtClean="0"/>
              <a:t>14/01/2026</a:t>
            </a:fld>
            <a:endParaRPr lang="fr-FR"/>
          </a:p>
        </p:txBody>
      </p:sp>
      <p:sp>
        <p:nvSpPr>
          <p:cNvPr id="4" name="Espace réservé du pied de page 3">
            <a:extLst>
              <a:ext uri="{FF2B5EF4-FFF2-40B4-BE49-F238E27FC236}">
                <a16:creationId xmlns:a16="http://schemas.microsoft.com/office/drawing/2014/main" id="{ED2C4DBF-D79E-4AE3-AA6B-20E26B3C4430}"/>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59C0FE6-C4F0-4E7F-B11B-5F7365AB84F2}"/>
              </a:ext>
            </a:extLst>
          </p:cNvPr>
          <p:cNvSpPr>
            <a:spLocks noGrp="1"/>
          </p:cNvSpPr>
          <p:nvPr>
            <p:ph type="sldNum" sz="quarter" idx="12"/>
          </p:nvPr>
        </p:nvSpPr>
        <p:spPr/>
        <p:txBody>
          <a:bodyPr/>
          <a:lstStyle/>
          <a:p>
            <a:fld id="{73A24B95-052C-4D73-8F22-FC763663CF87}" type="slidenum">
              <a:rPr lang="fr-FR" smtClean="0"/>
              <a:t>‹N°›</a:t>
            </a:fld>
            <a:endParaRPr lang="fr-FR"/>
          </a:p>
        </p:txBody>
      </p:sp>
    </p:spTree>
    <p:extLst>
      <p:ext uri="{BB962C8B-B14F-4D97-AF65-F5344CB8AC3E}">
        <p14:creationId xmlns:p14="http://schemas.microsoft.com/office/powerpoint/2010/main" val="12356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5E56FD7-FC17-44C8-A7B1-69E2E6A5E77B}"/>
              </a:ext>
            </a:extLst>
          </p:cNvPr>
          <p:cNvSpPr>
            <a:spLocks noGrp="1"/>
          </p:cNvSpPr>
          <p:nvPr>
            <p:ph type="dt" sz="half" idx="10"/>
          </p:nvPr>
        </p:nvSpPr>
        <p:spPr/>
        <p:txBody>
          <a:bodyPr/>
          <a:lstStyle/>
          <a:p>
            <a:fld id="{7968BFBD-F90D-4F1B-97A4-D257CA1F5C53}" type="datetimeFigureOut">
              <a:rPr lang="fr-FR" smtClean="0"/>
              <a:t>14/01/2026</a:t>
            </a:fld>
            <a:endParaRPr lang="fr-FR"/>
          </a:p>
        </p:txBody>
      </p:sp>
      <p:sp>
        <p:nvSpPr>
          <p:cNvPr id="3" name="Espace réservé du pied de page 2">
            <a:extLst>
              <a:ext uri="{FF2B5EF4-FFF2-40B4-BE49-F238E27FC236}">
                <a16:creationId xmlns:a16="http://schemas.microsoft.com/office/drawing/2014/main" id="{94382FA3-B7F5-4F8E-85B8-B8ECCDD056B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6EDBFB05-749C-4FF3-97F0-D54431A53D19}"/>
              </a:ext>
            </a:extLst>
          </p:cNvPr>
          <p:cNvSpPr>
            <a:spLocks noGrp="1"/>
          </p:cNvSpPr>
          <p:nvPr>
            <p:ph type="sldNum" sz="quarter" idx="12"/>
          </p:nvPr>
        </p:nvSpPr>
        <p:spPr/>
        <p:txBody>
          <a:bodyPr/>
          <a:lstStyle/>
          <a:p>
            <a:fld id="{73A24B95-052C-4D73-8F22-FC763663CF87}" type="slidenum">
              <a:rPr lang="fr-FR" smtClean="0"/>
              <a:t>‹N°›</a:t>
            </a:fld>
            <a:endParaRPr lang="fr-FR"/>
          </a:p>
        </p:txBody>
      </p:sp>
    </p:spTree>
    <p:extLst>
      <p:ext uri="{BB962C8B-B14F-4D97-AF65-F5344CB8AC3E}">
        <p14:creationId xmlns:p14="http://schemas.microsoft.com/office/powerpoint/2010/main" val="1691215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4DC8E2-806D-4AD9-9718-08D5CA3D884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BD413BEB-5CD5-4DEA-AEAB-CCCAB052E382}"/>
              </a:ext>
            </a:extLst>
          </p:cNvPr>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68A52F4-D12A-4B60-83A6-D971DC405BE8}"/>
              </a:ext>
            </a:extLst>
          </p:cNvPr>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26D1803-1752-4DCF-A9D4-867E66AD3138}"/>
              </a:ext>
            </a:extLst>
          </p:cNvPr>
          <p:cNvSpPr>
            <a:spLocks noGrp="1"/>
          </p:cNvSpPr>
          <p:nvPr>
            <p:ph type="dt" sz="half" idx="10"/>
          </p:nvPr>
        </p:nvSpPr>
        <p:spPr/>
        <p:txBody>
          <a:bodyPr/>
          <a:lstStyle/>
          <a:p>
            <a:fld id="{7968BFBD-F90D-4F1B-97A4-D257CA1F5C53}" type="datetimeFigureOut">
              <a:rPr lang="fr-FR" smtClean="0"/>
              <a:t>14/01/2026</a:t>
            </a:fld>
            <a:endParaRPr lang="fr-FR"/>
          </a:p>
        </p:txBody>
      </p:sp>
      <p:sp>
        <p:nvSpPr>
          <p:cNvPr id="6" name="Espace réservé du pied de page 5">
            <a:extLst>
              <a:ext uri="{FF2B5EF4-FFF2-40B4-BE49-F238E27FC236}">
                <a16:creationId xmlns:a16="http://schemas.microsoft.com/office/drawing/2014/main" id="{6BE94BD7-BA59-4FE9-ADED-1C65FCF70FD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9E39292-8500-4572-9078-B50A42E4167B}"/>
              </a:ext>
            </a:extLst>
          </p:cNvPr>
          <p:cNvSpPr>
            <a:spLocks noGrp="1"/>
          </p:cNvSpPr>
          <p:nvPr>
            <p:ph type="sldNum" sz="quarter" idx="12"/>
          </p:nvPr>
        </p:nvSpPr>
        <p:spPr/>
        <p:txBody>
          <a:bodyPr/>
          <a:lstStyle/>
          <a:p>
            <a:fld id="{73A24B95-052C-4D73-8F22-FC763663CF87}" type="slidenum">
              <a:rPr lang="fr-FR" smtClean="0"/>
              <a:t>‹N°›</a:t>
            </a:fld>
            <a:endParaRPr lang="fr-FR"/>
          </a:p>
        </p:txBody>
      </p:sp>
    </p:spTree>
    <p:extLst>
      <p:ext uri="{BB962C8B-B14F-4D97-AF65-F5344CB8AC3E}">
        <p14:creationId xmlns:p14="http://schemas.microsoft.com/office/powerpoint/2010/main" val="2050215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F72701-F461-4F11-B1A4-3DB74C2515C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008D4E3-F59F-4259-B49D-C0FEC4BDF97C}"/>
              </a:ext>
            </a:extLst>
          </p:cNvPr>
          <p:cNvSpPr>
            <a:spLocks noGrp="1"/>
          </p:cNvSpPr>
          <p:nvPr>
            <p:ph type="pic" idx="1"/>
          </p:nvPr>
        </p:nvSpPr>
        <p:spPr>
          <a:xfrm>
            <a:off x="5183188" y="987426"/>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fr-FR"/>
              <a:t>Cliquez sur l'icône pour ajouter une image</a:t>
            </a:r>
          </a:p>
        </p:txBody>
      </p:sp>
      <p:sp>
        <p:nvSpPr>
          <p:cNvPr id="4" name="Espace réservé du texte 3">
            <a:extLst>
              <a:ext uri="{FF2B5EF4-FFF2-40B4-BE49-F238E27FC236}">
                <a16:creationId xmlns:a16="http://schemas.microsoft.com/office/drawing/2014/main" id="{4E0679C9-D198-4EC9-9FF1-2B08944868FC}"/>
              </a:ext>
            </a:extLst>
          </p:cNvPr>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1E685EB-904C-4B79-81A4-F00562A8EE95}"/>
              </a:ext>
            </a:extLst>
          </p:cNvPr>
          <p:cNvSpPr>
            <a:spLocks noGrp="1"/>
          </p:cNvSpPr>
          <p:nvPr>
            <p:ph type="dt" sz="half" idx="10"/>
          </p:nvPr>
        </p:nvSpPr>
        <p:spPr/>
        <p:txBody>
          <a:bodyPr/>
          <a:lstStyle/>
          <a:p>
            <a:fld id="{7968BFBD-F90D-4F1B-97A4-D257CA1F5C53}" type="datetimeFigureOut">
              <a:rPr lang="fr-FR" smtClean="0"/>
              <a:t>14/01/2026</a:t>
            </a:fld>
            <a:endParaRPr lang="fr-FR"/>
          </a:p>
        </p:txBody>
      </p:sp>
      <p:sp>
        <p:nvSpPr>
          <p:cNvPr id="6" name="Espace réservé du pied de page 5">
            <a:extLst>
              <a:ext uri="{FF2B5EF4-FFF2-40B4-BE49-F238E27FC236}">
                <a16:creationId xmlns:a16="http://schemas.microsoft.com/office/drawing/2014/main" id="{0B6692EB-29F6-45FD-8D00-CB24903639B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BB23964-C9D4-4F30-8DEC-409D335E4B94}"/>
              </a:ext>
            </a:extLst>
          </p:cNvPr>
          <p:cNvSpPr>
            <a:spLocks noGrp="1"/>
          </p:cNvSpPr>
          <p:nvPr>
            <p:ph type="sldNum" sz="quarter" idx="12"/>
          </p:nvPr>
        </p:nvSpPr>
        <p:spPr/>
        <p:txBody>
          <a:bodyPr/>
          <a:lstStyle/>
          <a:p>
            <a:fld id="{73A24B95-052C-4D73-8F22-FC763663CF87}" type="slidenum">
              <a:rPr lang="fr-FR" smtClean="0"/>
              <a:t>‹N°›</a:t>
            </a:fld>
            <a:endParaRPr lang="fr-FR"/>
          </a:p>
        </p:txBody>
      </p:sp>
    </p:spTree>
    <p:extLst>
      <p:ext uri="{BB962C8B-B14F-4D97-AF65-F5344CB8AC3E}">
        <p14:creationId xmlns:p14="http://schemas.microsoft.com/office/powerpoint/2010/main" val="5057839"/>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1.xml"/><Relationship Id="rId1"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D042EDA-4A2B-4937-89AE-AD178F4BB2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60CFD84-E19E-44D4-A796-3DB2E1B5B88D}"/>
              </a:ext>
            </a:extLst>
          </p:cNvPr>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8DD678D-1D30-4EFF-A922-66F176479779}"/>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68BFBD-F90D-4F1B-97A4-D257CA1F5C53}" type="datetimeFigureOut">
              <a:rPr lang="fr-FR" smtClean="0"/>
              <a:t>14/01/2026</a:t>
            </a:fld>
            <a:endParaRPr lang="fr-FR"/>
          </a:p>
        </p:txBody>
      </p:sp>
      <p:sp>
        <p:nvSpPr>
          <p:cNvPr id="5" name="Espace réservé du pied de page 4">
            <a:extLst>
              <a:ext uri="{FF2B5EF4-FFF2-40B4-BE49-F238E27FC236}">
                <a16:creationId xmlns:a16="http://schemas.microsoft.com/office/drawing/2014/main" id="{C91ABB2A-5B88-4040-BACF-9E21DC1B7597}"/>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2A5C4CA-D54D-4C14-88B8-445E003F4D81}"/>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A24B95-052C-4D73-8F22-FC763663CF87}" type="slidenum">
              <a:rPr lang="fr-FR" smtClean="0"/>
              <a:t>‹N°›</a:t>
            </a:fld>
            <a:endParaRPr lang="fr-FR"/>
          </a:p>
        </p:txBody>
      </p:sp>
    </p:spTree>
    <p:extLst>
      <p:ext uri="{BB962C8B-B14F-4D97-AF65-F5344CB8AC3E}">
        <p14:creationId xmlns:p14="http://schemas.microsoft.com/office/powerpoint/2010/main" val="2489944684"/>
      </p:ext>
    </p:extLst>
  </p:cSld>
  <p:clrMap bg1="lt1" tx1="dk1" bg2="lt2" tx2="dk2" accent1="accent1" accent2="accent2" accent3="accent3" accent4="accent4" accent5="accent5" accent6="accent6" hlink="hlink" folHlink="folHlink"/>
  <p:sldLayoutIdLst>
    <p:sldLayoutId id="2147483956" r:id="rId1"/>
    <p:sldLayoutId id="2147483957" r:id="rId2"/>
    <p:sldLayoutId id="2147483958" r:id="rId3"/>
    <p:sldLayoutId id="2147483959" r:id="rId4"/>
    <p:sldLayoutId id="2147483960" r:id="rId5"/>
    <p:sldLayoutId id="2147483961" r:id="rId6"/>
    <p:sldLayoutId id="2147483962" r:id="rId7"/>
    <p:sldLayoutId id="2147483963" r:id="rId8"/>
    <p:sldLayoutId id="2147483964" r:id="rId9"/>
    <p:sldLayoutId id="2147483965" r:id="rId10"/>
    <p:sldLayoutId id="2147483966" r:id="rId11"/>
    <p:sldLayoutId id="2147483967" r:id="rId12"/>
    <p:sldLayoutId id="2147483968" r:id="rId13"/>
    <p:sldLayoutId id="2147483969" r:id="rId14"/>
    <p:sldLayoutId id="2147483970" r:id="rId15"/>
    <p:sldLayoutId id="2147483971" r:id="rId16"/>
    <p:sldLayoutId id="2147483972" r:id="rId17"/>
    <p:sldLayoutId id="2147483973" r:id="rId18"/>
    <p:sldLayoutId id="2147483974" r:id="rId19"/>
    <p:sldLayoutId id="2147483975" r:id="rId20"/>
    <p:sldLayoutId id="2147483976" r:id="rId21"/>
    <p:sldLayoutId id="2147483977" r:id="rId22"/>
    <p:sldLayoutId id="2147483978" r:id="rId23"/>
    <p:sldLayoutId id="2147483979" r:id="rId24"/>
    <p:sldLayoutId id="2147483980" r:id="rId25"/>
    <p:sldLayoutId id="2147483981" r:id="rId26"/>
    <p:sldLayoutId id="2147483982" r:id="rId27"/>
    <p:sldLayoutId id="2147483983" r:id="rId28"/>
    <p:sldLayoutId id="2147483984" r:id="rId29"/>
    <p:sldLayoutId id="2147483985" r:id="rId30"/>
    <p:sldLayoutId id="2147483986" r:id="rId31"/>
    <p:sldLayoutId id="2147483987" r:id="rId32"/>
    <p:sldLayoutId id="2147483988" r:id="rId33"/>
    <p:sldLayoutId id="2147483989" r:id="rId34"/>
    <p:sldLayoutId id="2147483990" r:id="rId35"/>
    <p:sldLayoutId id="2147483991" r:id="rId36"/>
    <p:sldLayoutId id="2147483992" r:id="rId37"/>
    <p:sldLayoutId id="2147483993" r:id="rId38"/>
    <p:sldLayoutId id="2147483994" r:id="rId39"/>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E2A47"/>
        </a:solidFill>
        <a:effectLst/>
      </p:bgPr>
    </p:bg>
    <p:spTree>
      <p:nvGrpSpPr>
        <p:cNvPr id="1" name="Shape 1613"/>
        <p:cNvGrpSpPr/>
        <p:nvPr/>
      </p:nvGrpSpPr>
      <p:grpSpPr>
        <a:xfrm>
          <a:off x="0" y="0"/>
          <a:ext cx="0" cy="0"/>
          <a:chOff x="0" y="0"/>
          <a:chExt cx="0" cy="0"/>
        </a:xfrm>
      </p:grpSpPr>
      <p:sp>
        <p:nvSpPr>
          <p:cNvPr id="1614" name="Google Shape;1614;p35"/>
          <p:cNvSpPr txBox="1">
            <a:spLocks noGrp="1"/>
          </p:cNvSpPr>
          <p:nvPr>
            <p:ph type="title"/>
          </p:nvPr>
        </p:nvSpPr>
        <p:spPr>
          <a:xfrm>
            <a:off x="1424133" y="1244600"/>
            <a:ext cx="9396400" cy="643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1pPr>
            <a:lvl2pPr lvl="1"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2pPr>
            <a:lvl3pPr lvl="2"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3pPr>
            <a:lvl4pPr lvl="3"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4pPr>
            <a:lvl5pPr lvl="4"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5pPr>
            <a:lvl6pPr lvl="5"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6pPr>
            <a:lvl7pPr lvl="6"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7pPr>
            <a:lvl8pPr lvl="7"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8pPr>
            <a:lvl9pPr lvl="8"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9pPr>
          </a:lstStyle>
          <a:p>
            <a:endParaRPr/>
          </a:p>
        </p:txBody>
      </p:sp>
      <p:sp>
        <p:nvSpPr>
          <p:cNvPr id="1615" name="Google Shape;1615;p35"/>
          <p:cNvSpPr txBox="1">
            <a:spLocks noGrp="1"/>
          </p:cNvSpPr>
          <p:nvPr>
            <p:ph type="body" idx="1"/>
          </p:nvPr>
        </p:nvSpPr>
        <p:spPr>
          <a:xfrm>
            <a:off x="1424133" y="2260600"/>
            <a:ext cx="9396400" cy="3336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extLst>
      <p:ext uri="{BB962C8B-B14F-4D97-AF65-F5344CB8AC3E}">
        <p14:creationId xmlns:p14="http://schemas.microsoft.com/office/powerpoint/2010/main" val="3132402152"/>
      </p:ext>
    </p:extLst>
  </p:cSld>
  <p:clrMap bg1="lt1" tx1="dk1" bg2="dk2" tx2="lt2" accent1="accent1" accent2="accent2" accent3="accent3" accent4="accent4" accent5="accent5" accent6="accent6" hlink="hlink" folHlink="folHlink"/>
  <p:sldLayoutIdLst>
    <p:sldLayoutId id="2147483996" r:id="rId1"/>
    <p:sldLayoutId id="2147483997" r:id="rId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2F048099-1E4A-455E-A738-624912BB5B05}"/>
              </a:ext>
            </a:extLst>
          </p:cNvPr>
          <p:cNvSpPr>
            <a:spLocks noGrp="1"/>
          </p:cNvSpPr>
          <p:nvPr>
            <p:ph type="subTitle" idx="1"/>
          </p:nvPr>
        </p:nvSpPr>
        <p:spPr>
          <a:xfrm>
            <a:off x="801323" y="3429000"/>
            <a:ext cx="10855841" cy="2258407"/>
          </a:xfrm>
        </p:spPr>
        <p:txBody>
          <a:bodyPr>
            <a:normAutofit fontScale="92500" lnSpcReduction="20000"/>
            <a:scene3d>
              <a:camera prst="perspectiveAbove"/>
              <a:lightRig rig="threePt" dir="t"/>
            </a:scene3d>
          </a:bodyPr>
          <a:lstStyle/>
          <a:p>
            <a:pPr marL="0" marR="0" lvl="0" indent="0" algn="ctr"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fr-FR" sz="5800" b="1" dirty="0">
                <a:solidFill>
                  <a:schemeClr val="accent1">
                    <a:lumMod val="50000"/>
                  </a:schemeClr>
                </a:solidFill>
                <a:latin typeface="Century Gothic" panose="020B0502020202020204" pitchFamily="34" charset="0"/>
              </a:rPr>
              <a:t>OBSERVATOIRE NATIONAL DE LA JEUNESSE (ONJ)</a:t>
            </a:r>
          </a:p>
          <a:p>
            <a:pPr marL="0" marR="0" lvl="0" indent="0" algn="ctr"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fr-FR" sz="5100" b="1" i="1" dirty="0">
                <a:solidFill>
                  <a:prstClr val="black"/>
                </a:solidFill>
                <a:latin typeface="Century Gothic" panose="020B0502020202020204" pitchFamily="34" charset="0"/>
              </a:rPr>
              <a:t>Forum National de la Jeunesse 2026</a:t>
            </a:r>
          </a:p>
        </p:txBody>
      </p:sp>
      <p:pic>
        <p:nvPicPr>
          <p:cNvPr id="5" name="Image 4">
            <a:extLst>
              <a:ext uri="{FF2B5EF4-FFF2-40B4-BE49-F238E27FC236}">
                <a16:creationId xmlns:a16="http://schemas.microsoft.com/office/drawing/2014/main" id="{C3819AD0-069A-4B77-8831-9FBCA7156050}"/>
              </a:ext>
            </a:extLst>
          </p:cNvPr>
          <p:cNvPicPr>
            <a:picLocks noChangeAspect="1"/>
          </p:cNvPicPr>
          <p:nvPr/>
        </p:nvPicPr>
        <p:blipFill rotWithShape="1">
          <a:blip r:embed="rId2"/>
          <a:srcRect l="967" t="5053" r="3346" b="8200"/>
          <a:stretch/>
        </p:blipFill>
        <p:spPr>
          <a:xfrm>
            <a:off x="4484430" y="276448"/>
            <a:ext cx="2991077" cy="2863729"/>
          </a:xfrm>
          <a:prstGeom prst="flowChartConnector">
            <a:avLst/>
          </a:prstGeom>
        </p:spPr>
      </p:pic>
      <p:pic>
        <p:nvPicPr>
          <p:cNvPr id="6" name="Image 5">
            <a:extLst>
              <a:ext uri="{FF2B5EF4-FFF2-40B4-BE49-F238E27FC236}">
                <a16:creationId xmlns:a16="http://schemas.microsoft.com/office/drawing/2014/main" id="{0E3C925A-4985-40B7-A004-A54FF7BE63D3}"/>
              </a:ext>
            </a:extLst>
          </p:cNvPr>
          <p:cNvPicPr>
            <a:picLocks noChangeAspect="1"/>
          </p:cNvPicPr>
          <p:nvPr/>
        </p:nvPicPr>
        <p:blipFill>
          <a:blip r:embed="rId3"/>
          <a:stretch>
            <a:fillRect/>
          </a:stretch>
        </p:blipFill>
        <p:spPr>
          <a:xfrm>
            <a:off x="5427307" y="5687407"/>
            <a:ext cx="1337386" cy="1165462"/>
          </a:xfrm>
          <a:prstGeom prst="rect">
            <a:avLst/>
          </a:prstGeom>
        </p:spPr>
      </p:pic>
    </p:spTree>
    <p:extLst>
      <p:ext uri="{BB962C8B-B14F-4D97-AF65-F5344CB8AC3E}">
        <p14:creationId xmlns:p14="http://schemas.microsoft.com/office/powerpoint/2010/main" val="3215276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70E9CE-5291-4DDD-8986-54A28D071E41}"/>
              </a:ext>
            </a:extLst>
          </p:cNvPr>
          <p:cNvSpPr>
            <a:spLocks noGrp="1"/>
          </p:cNvSpPr>
          <p:nvPr>
            <p:ph type="title"/>
          </p:nvPr>
        </p:nvSpPr>
        <p:spPr>
          <a:xfrm>
            <a:off x="1752002" y="681259"/>
            <a:ext cx="9597987" cy="616862"/>
          </a:xfrm>
          <a:ln w="28575">
            <a:solidFill>
              <a:schemeClr val="accent1">
                <a:lumMod val="40000"/>
                <a:lumOff val="60000"/>
              </a:schemeClr>
            </a:solidFill>
          </a:ln>
        </p:spPr>
        <p:txBody>
          <a:bodyPr>
            <a:normAutofit/>
          </a:bodyPr>
          <a:lstStyle/>
          <a:p>
            <a:pPr algn="ctr"/>
            <a:r>
              <a:rPr lang="fr-FR" sz="2800" b="1" dirty="0">
                <a:solidFill>
                  <a:schemeClr val="accent1">
                    <a:lumMod val="50000"/>
                  </a:schemeClr>
                </a:solidFill>
                <a:latin typeface="Century Gothic" panose="020B0502020202020204" pitchFamily="34" charset="0"/>
              </a:rPr>
              <a:t>  </a:t>
            </a:r>
            <a:r>
              <a:rPr lang="fr-FR" sz="2800" b="1" dirty="0">
                <a:solidFill>
                  <a:schemeClr val="accent1">
                    <a:lumMod val="50000"/>
                  </a:schemeClr>
                </a:solidFill>
                <a:latin typeface="Century Gothic" panose="020B0502020202020204" pitchFamily="34" charset="0"/>
                <a:cs typeface="Arial" panose="020B0604020202020204" pitchFamily="34" charset="0"/>
              </a:rPr>
              <a:t>RÉALISATIONS ET RÉSULTATS</a:t>
            </a:r>
          </a:p>
        </p:txBody>
      </p:sp>
      <p:sp>
        <p:nvSpPr>
          <p:cNvPr id="3" name="Espace réservé du contenu 2">
            <a:extLst>
              <a:ext uri="{FF2B5EF4-FFF2-40B4-BE49-F238E27FC236}">
                <a16:creationId xmlns:a16="http://schemas.microsoft.com/office/drawing/2014/main" id="{9DE9CC0A-E6F4-462F-B3A5-7F87F7CD62FF}"/>
              </a:ext>
            </a:extLst>
          </p:cNvPr>
          <p:cNvSpPr>
            <a:spLocks noGrp="1"/>
          </p:cNvSpPr>
          <p:nvPr>
            <p:ph idx="1"/>
          </p:nvPr>
        </p:nvSpPr>
        <p:spPr>
          <a:xfrm>
            <a:off x="643719" y="1925125"/>
            <a:ext cx="10904561" cy="5117120"/>
          </a:xfrm>
        </p:spPr>
        <p:txBody>
          <a:bodyPr>
            <a:normAutofit/>
          </a:bodyPr>
          <a:lstStyle/>
          <a:p>
            <a:pPr>
              <a:buFont typeface="Wingdings" panose="05000000000000000000" pitchFamily="2" charset="2"/>
              <a:buChar char="Ø"/>
            </a:pPr>
            <a:r>
              <a:rPr lang="fr-FR" dirty="0">
                <a:latin typeface="Century Gothic" panose="020B0502020202020204" pitchFamily="34" charset="0"/>
                <a:cs typeface="Arial" panose="020B0604020202020204" pitchFamily="34" charset="0"/>
              </a:rPr>
              <a:t>Mise en œuvre et productions de </a:t>
            </a:r>
            <a:r>
              <a:rPr lang="fr-FR" b="1" dirty="0">
                <a:solidFill>
                  <a:schemeClr val="accent1">
                    <a:lumMod val="50000"/>
                  </a:schemeClr>
                </a:solidFill>
                <a:latin typeface="Century Gothic" panose="020B0502020202020204" pitchFamily="34" charset="0"/>
                <a:cs typeface="Arial" panose="020B0604020202020204" pitchFamily="34" charset="0"/>
              </a:rPr>
              <a:t>+ 50 000</a:t>
            </a:r>
            <a:r>
              <a:rPr lang="fr-FR" dirty="0">
                <a:latin typeface="Century Gothic" panose="020B0502020202020204" pitchFamily="34" charset="0"/>
                <a:cs typeface="Arial" panose="020B0604020202020204" pitchFamily="34" charset="0"/>
              </a:rPr>
              <a:t> CJB depuis 2018 ;</a:t>
            </a:r>
          </a:p>
          <a:p>
            <a:pPr>
              <a:buFont typeface="Wingdings" panose="05000000000000000000" pitchFamily="2" charset="2"/>
              <a:buChar char="Ø"/>
            </a:pPr>
            <a:r>
              <a:rPr lang="fr-FR" dirty="0">
                <a:latin typeface="Century Gothic" panose="020B0502020202020204" pitchFamily="34" charset="0"/>
                <a:cs typeface="Arial" panose="020B0604020202020204" pitchFamily="34" charset="0"/>
              </a:rPr>
              <a:t>La Carte Jeune Biométrique (CJB) a généré une valeur économique de </a:t>
            </a:r>
            <a:r>
              <a:rPr lang="fr-FR" b="1" dirty="0">
                <a:solidFill>
                  <a:schemeClr val="accent1">
                    <a:lumMod val="50000"/>
                  </a:schemeClr>
                </a:solidFill>
                <a:latin typeface="Century Gothic" panose="020B0502020202020204" pitchFamily="34" charset="0"/>
                <a:cs typeface="Arial" panose="020B0604020202020204" pitchFamily="34" charset="0"/>
              </a:rPr>
              <a:t>151 135 045 FCFA </a:t>
            </a:r>
            <a:r>
              <a:rPr lang="fr-FR" dirty="0">
                <a:latin typeface="Century Gothic" panose="020B0502020202020204" pitchFamily="34" charset="0"/>
                <a:cs typeface="Arial" panose="020B0604020202020204" pitchFamily="34" charset="0"/>
              </a:rPr>
              <a:t>(Cent-cinquante-un Million cent trente-cinq mille FCFA ) pour </a:t>
            </a:r>
            <a:r>
              <a:rPr lang="fr-FR" b="1" dirty="0">
                <a:solidFill>
                  <a:schemeClr val="accent1">
                    <a:lumMod val="50000"/>
                  </a:schemeClr>
                </a:solidFill>
                <a:latin typeface="Century Gothic" panose="020B0502020202020204" pitchFamily="34" charset="0"/>
                <a:cs typeface="Arial" panose="020B0604020202020204" pitchFamily="34" charset="0"/>
              </a:rPr>
              <a:t>11 510 </a:t>
            </a:r>
            <a:r>
              <a:rPr lang="fr-FR" dirty="0">
                <a:latin typeface="Century Gothic" panose="020B0502020202020204" pitchFamily="34" charset="0"/>
                <a:cs typeface="Arial" panose="020B0604020202020204" pitchFamily="34" charset="0"/>
              </a:rPr>
              <a:t>services au premier semestre 2025 ;</a:t>
            </a:r>
          </a:p>
          <a:p>
            <a:pPr>
              <a:buFont typeface="Wingdings" panose="05000000000000000000" pitchFamily="2" charset="2"/>
              <a:buChar char="Ø"/>
            </a:pPr>
            <a:r>
              <a:rPr lang="fr-FR" dirty="0">
                <a:latin typeface="Century Gothic" panose="020B0502020202020204" pitchFamily="34" charset="0"/>
                <a:cs typeface="Arial" panose="020B0604020202020204" pitchFamily="34" charset="0"/>
              </a:rPr>
              <a:t> </a:t>
            </a:r>
            <a:r>
              <a:rPr lang="fr-FR" b="1" dirty="0">
                <a:solidFill>
                  <a:schemeClr val="accent1">
                    <a:lumMod val="50000"/>
                  </a:schemeClr>
                </a:solidFill>
                <a:latin typeface="Century Gothic" panose="020B0502020202020204" pitchFamily="34" charset="0"/>
                <a:cs typeface="Arial" panose="020B0604020202020204" pitchFamily="34" charset="0"/>
              </a:rPr>
              <a:t>237 Conventions</a:t>
            </a:r>
            <a:r>
              <a:rPr lang="fr-FR" dirty="0">
                <a:latin typeface="Century Gothic" panose="020B0502020202020204" pitchFamily="34" charset="0"/>
                <a:cs typeface="Arial" panose="020B0604020202020204" pitchFamily="34" charset="0"/>
              </a:rPr>
              <a:t> de partenariats CJB valides ;</a:t>
            </a:r>
          </a:p>
          <a:p>
            <a:pPr>
              <a:buFont typeface="Wingdings" panose="05000000000000000000" pitchFamily="2" charset="2"/>
              <a:buChar char="Ø"/>
            </a:pPr>
            <a:r>
              <a:rPr lang="pt-BR" dirty="0">
                <a:latin typeface="Century Gothic" panose="020B0502020202020204" pitchFamily="34" charset="0"/>
                <a:cs typeface="Arial" panose="020B0604020202020204" pitchFamily="34" charset="0"/>
              </a:rPr>
              <a:t>Structuration de partenariats bancaires majeurs :</a:t>
            </a:r>
          </a:p>
          <a:p>
            <a:pPr lvl="1">
              <a:buFont typeface="Wingdings" panose="05000000000000000000" pitchFamily="2" charset="2"/>
              <a:buChar char="Ø"/>
            </a:pPr>
            <a:r>
              <a:rPr lang="pt-BR" sz="2800" dirty="0">
                <a:latin typeface="Century Gothic" panose="020B0502020202020204" pitchFamily="34" charset="0"/>
                <a:cs typeface="Arial" panose="020B0604020202020204" pitchFamily="34" charset="0"/>
              </a:rPr>
              <a:t>UBA – Carte VISA ;</a:t>
            </a:r>
          </a:p>
          <a:p>
            <a:pPr lvl="1">
              <a:buFont typeface="Wingdings" panose="05000000000000000000" pitchFamily="2" charset="2"/>
              <a:buChar char="Ø"/>
            </a:pPr>
            <a:r>
              <a:rPr lang="pt-BR" sz="2800" dirty="0">
                <a:latin typeface="Century Gothic" panose="020B0502020202020204" pitchFamily="34" charset="0"/>
                <a:cs typeface="Arial" panose="020B0604020202020204" pitchFamily="34" charset="0"/>
              </a:rPr>
              <a:t>Access Bank – Carte Mastercard ;</a:t>
            </a:r>
          </a:p>
          <a:p>
            <a:pPr>
              <a:buFont typeface="Wingdings" panose="05000000000000000000" pitchFamily="2" charset="2"/>
              <a:buChar char="Ø"/>
            </a:pPr>
            <a:r>
              <a:rPr lang="fr-FR" dirty="0">
                <a:latin typeface="Century Gothic" panose="020B0502020202020204" pitchFamily="34" charset="0"/>
                <a:cs typeface="Arial" panose="020B0604020202020204" pitchFamily="34" charset="0"/>
              </a:rPr>
              <a:t> Inscription de la </a:t>
            </a:r>
            <a:r>
              <a:rPr lang="fr-FR" b="1" dirty="0">
                <a:solidFill>
                  <a:schemeClr val="accent1">
                    <a:lumMod val="50000"/>
                  </a:schemeClr>
                </a:solidFill>
                <a:latin typeface="Century Gothic" panose="020B0502020202020204" pitchFamily="34" charset="0"/>
                <a:cs typeface="Arial" panose="020B0604020202020204" pitchFamily="34" charset="0"/>
              </a:rPr>
              <a:t>CJB comme Recette Non Fiscale</a:t>
            </a:r>
            <a:r>
              <a:rPr lang="fr-FR" dirty="0">
                <a:latin typeface="Century Gothic" panose="020B0502020202020204" pitchFamily="34" charset="0"/>
                <a:cs typeface="Arial" panose="020B0604020202020204" pitchFamily="34" charset="0"/>
              </a:rPr>
              <a:t> de l’État dans la Loi de Finances 2024 ;</a:t>
            </a:r>
          </a:p>
          <a:p>
            <a:pPr>
              <a:buFont typeface="Wingdings" panose="05000000000000000000" pitchFamily="2" charset="2"/>
              <a:buChar char="Ø"/>
            </a:pPr>
            <a:endParaRPr lang="fr-FR" dirty="0">
              <a:latin typeface="Century Gothic" panose="020B0502020202020204" pitchFamily="34" charset="0"/>
            </a:endParaRPr>
          </a:p>
          <a:p>
            <a:endParaRPr lang="fr-FR" dirty="0">
              <a:latin typeface="Century Gothic" panose="020B0502020202020204" pitchFamily="34" charset="0"/>
            </a:endParaRPr>
          </a:p>
          <a:p>
            <a:endParaRPr lang="fr-FR" dirty="0">
              <a:latin typeface="Century Gothic" panose="020B0502020202020204" pitchFamily="34" charset="0"/>
            </a:endParaRPr>
          </a:p>
        </p:txBody>
      </p:sp>
      <p:sp>
        <p:nvSpPr>
          <p:cNvPr id="4" name="Rectangle 3">
            <a:extLst>
              <a:ext uri="{FF2B5EF4-FFF2-40B4-BE49-F238E27FC236}">
                <a16:creationId xmlns:a16="http://schemas.microsoft.com/office/drawing/2014/main" id="{8C674A8F-F8FE-FFF6-F0F1-561B8A9DED11}"/>
              </a:ext>
            </a:extLst>
          </p:cNvPr>
          <p:cNvSpPr/>
          <p:nvPr/>
        </p:nvSpPr>
        <p:spPr>
          <a:xfrm>
            <a:off x="3541012" y="1444994"/>
            <a:ext cx="6019965" cy="480131"/>
          </a:xfrm>
          <a:prstGeom prst="rect">
            <a:avLst/>
          </a:prstGeom>
        </p:spPr>
        <p:txBody>
          <a:bodyPr wrap="square">
            <a:spAutoFit/>
          </a:bodyPr>
          <a:lstStyle/>
          <a:p>
            <a:pPr lvl="0" algn="ctr" defTabSz="914377">
              <a:lnSpc>
                <a:spcPct val="90000"/>
              </a:lnSpc>
              <a:spcBef>
                <a:spcPts val="1000"/>
              </a:spcBef>
              <a:buClrTx/>
            </a:pPr>
            <a:r>
              <a:rPr lang="fr-FR" sz="2800" b="1" kern="1200" dirty="0">
                <a:solidFill>
                  <a:schemeClr val="accent1">
                    <a:lumMod val="50000"/>
                  </a:schemeClr>
                </a:solidFill>
                <a:latin typeface="Century Gothic" panose="020B0502020202020204" pitchFamily="34" charset="0"/>
                <a:ea typeface="+mn-ea"/>
                <a:cs typeface="Arial" panose="020B0604020202020204" pitchFamily="34" charset="0"/>
              </a:rPr>
              <a:t>Résultats majeurs</a:t>
            </a:r>
          </a:p>
        </p:txBody>
      </p:sp>
    </p:spTree>
    <p:extLst>
      <p:ext uri="{BB962C8B-B14F-4D97-AF65-F5344CB8AC3E}">
        <p14:creationId xmlns:p14="http://schemas.microsoft.com/office/powerpoint/2010/main" val="1163736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a:extLst>
            <a:ext uri="{FF2B5EF4-FFF2-40B4-BE49-F238E27FC236}">
              <a16:creationId xmlns:a16="http://schemas.microsoft.com/office/drawing/2014/main" id="{8CEE1D6B-50AB-3DE4-8A79-6F9E040467F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F2ADDC8-0A51-7C11-B95B-EA14A8430375}"/>
              </a:ext>
            </a:extLst>
          </p:cNvPr>
          <p:cNvSpPr>
            <a:spLocks noGrp="1"/>
          </p:cNvSpPr>
          <p:nvPr>
            <p:ph type="title"/>
          </p:nvPr>
        </p:nvSpPr>
        <p:spPr>
          <a:xfrm>
            <a:off x="1752002" y="681259"/>
            <a:ext cx="9597987" cy="616862"/>
          </a:xfrm>
          <a:ln w="28575">
            <a:solidFill>
              <a:schemeClr val="accent1">
                <a:lumMod val="40000"/>
                <a:lumOff val="60000"/>
              </a:schemeClr>
            </a:solidFill>
          </a:ln>
        </p:spPr>
        <p:txBody>
          <a:bodyPr>
            <a:normAutofit/>
          </a:bodyPr>
          <a:lstStyle/>
          <a:p>
            <a:pPr algn="ctr"/>
            <a:r>
              <a:rPr lang="fr-FR" sz="2800" b="1" dirty="0">
                <a:solidFill>
                  <a:schemeClr val="accent1">
                    <a:lumMod val="50000"/>
                  </a:schemeClr>
                </a:solidFill>
                <a:latin typeface="Century Gothic" panose="020B0502020202020204" pitchFamily="34" charset="0"/>
              </a:rPr>
              <a:t>  </a:t>
            </a:r>
            <a:r>
              <a:rPr lang="fr-FR" sz="2800" b="1" dirty="0">
                <a:solidFill>
                  <a:schemeClr val="accent1">
                    <a:lumMod val="50000"/>
                  </a:schemeClr>
                </a:solidFill>
                <a:latin typeface="Century Gothic" panose="020B0502020202020204" pitchFamily="34" charset="0"/>
                <a:cs typeface="Arial" panose="020B0604020202020204" pitchFamily="34" charset="0"/>
              </a:rPr>
              <a:t>RÉALISATIONS ET RÉSULTATS</a:t>
            </a:r>
          </a:p>
        </p:txBody>
      </p:sp>
      <p:sp>
        <p:nvSpPr>
          <p:cNvPr id="8" name="Titre 1">
            <a:extLst>
              <a:ext uri="{FF2B5EF4-FFF2-40B4-BE49-F238E27FC236}">
                <a16:creationId xmlns:a16="http://schemas.microsoft.com/office/drawing/2014/main" id="{F30C2220-92A1-B6B6-A894-D8CECA67109B}"/>
              </a:ext>
            </a:extLst>
          </p:cNvPr>
          <p:cNvSpPr txBox="1">
            <a:spLocks/>
          </p:cNvSpPr>
          <p:nvPr/>
        </p:nvSpPr>
        <p:spPr>
          <a:xfrm>
            <a:off x="1293195" y="1497239"/>
            <a:ext cx="10515600" cy="854075"/>
          </a:xfrm>
          <a:prstGeom prst="rect">
            <a:avLst/>
          </a:prstGeom>
        </p:spPr>
        <p:txBody>
          <a:bodyPr vert="horz" lIns="91440" tIns="45720" rIns="91440" bIns="45720" rtlCol="0" anchor="ctr">
            <a:normAutofit fontScale="92500" lnSpcReduction="10000"/>
          </a:bodyPr>
          <a:lstStyle>
            <a:lvl1pPr algn="l" defTabSz="914377" rtl="0" eaLnBrk="1" latinLnBrk="0" hangingPunct="1">
              <a:lnSpc>
                <a:spcPct val="90000"/>
              </a:lnSpc>
              <a:spcBef>
                <a:spcPct val="0"/>
              </a:spcBef>
              <a:buNone/>
              <a:defRPr sz="4400" kern="1200">
                <a:solidFill>
                  <a:schemeClr val="tx1"/>
                </a:solidFill>
                <a:latin typeface="+mj-lt"/>
                <a:ea typeface="+mj-ea"/>
                <a:cs typeface="+mj-cs"/>
              </a:defRPr>
            </a:lvl1pPr>
          </a:lstStyle>
          <a:p>
            <a:pPr algn="ctr">
              <a:buClrTx/>
              <a:buFontTx/>
            </a:pPr>
            <a:r>
              <a:rPr lang="fr-FR" sz="3200" b="1" dirty="0">
                <a:solidFill>
                  <a:schemeClr val="accent1">
                    <a:lumMod val="50000"/>
                  </a:schemeClr>
                </a:solidFill>
                <a:latin typeface="Century Gothic" panose="020B0502020202020204" pitchFamily="34" charset="0"/>
              </a:rPr>
              <a:t>Total national des Jeunes enrôlés à la CJB de 2018 à 2025</a:t>
            </a:r>
          </a:p>
        </p:txBody>
      </p:sp>
      <p:graphicFrame>
        <p:nvGraphicFramePr>
          <p:cNvPr id="9" name="Espace réservé du contenu 3">
            <a:extLst>
              <a:ext uri="{FF2B5EF4-FFF2-40B4-BE49-F238E27FC236}">
                <a16:creationId xmlns:a16="http://schemas.microsoft.com/office/drawing/2014/main" id="{DF5D2A46-6AB0-1ABF-CF0A-FE4CF0E54938}"/>
              </a:ext>
            </a:extLst>
          </p:cNvPr>
          <p:cNvGraphicFramePr>
            <a:graphicFrameLocks noGrp="1"/>
          </p:cNvGraphicFramePr>
          <p:nvPr>
            <p:ph idx="1"/>
            <p:extLst>
              <p:ext uri="{D42A27DB-BD31-4B8C-83A1-F6EECF244321}">
                <p14:modId xmlns:p14="http://schemas.microsoft.com/office/powerpoint/2010/main" val="1972824993"/>
              </p:ext>
            </p:extLst>
          </p:nvPr>
        </p:nvGraphicFramePr>
        <p:xfrm>
          <a:off x="1293195" y="1497239"/>
          <a:ext cx="10515600" cy="555057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96986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a:extLst>
            <a:ext uri="{FF2B5EF4-FFF2-40B4-BE49-F238E27FC236}">
              <a16:creationId xmlns:a16="http://schemas.microsoft.com/office/drawing/2014/main" id="{9242E5AA-4CDD-E3C0-BCA7-2056F265523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4B02A64-7648-7BDC-87A5-0E9C7E5EEAD7}"/>
              </a:ext>
            </a:extLst>
          </p:cNvPr>
          <p:cNvSpPr>
            <a:spLocks noGrp="1"/>
          </p:cNvSpPr>
          <p:nvPr>
            <p:ph type="title"/>
          </p:nvPr>
        </p:nvSpPr>
        <p:spPr>
          <a:xfrm>
            <a:off x="1752002" y="681259"/>
            <a:ext cx="9597987" cy="616862"/>
          </a:xfrm>
          <a:ln w="28575">
            <a:solidFill>
              <a:schemeClr val="accent1">
                <a:lumMod val="40000"/>
                <a:lumOff val="60000"/>
              </a:schemeClr>
            </a:solidFill>
          </a:ln>
        </p:spPr>
        <p:txBody>
          <a:bodyPr>
            <a:normAutofit/>
          </a:bodyPr>
          <a:lstStyle/>
          <a:p>
            <a:pPr algn="ctr"/>
            <a:r>
              <a:rPr lang="fr-FR" sz="2800" b="1" dirty="0">
                <a:solidFill>
                  <a:schemeClr val="accent1">
                    <a:lumMod val="50000"/>
                  </a:schemeClr>
                </a:solidFill>
                <a:latin typeface="Century Gothic" panose="020B0502020202020204" pitchFamily="34" charset="0"/>
              </a:rPr>
              <a:t>  </a:t>
            </a:r>
            <a:r>
              <a:rPr lang="fr-FR" sz="2800" b="1" dirty="0">
                <a:solidFill>
                  <a:schemeClr val="accent1">
                    <a:lumMod val="50000"/>
                  </a:schemeClr>
                </a:solidFill>
                <a:latin typeface="Century Gothic" panose="020B0502020202020204" pitchFamily="34" charset="0"/>
                <a:cs typeface="Arial" panose="020B0604020202020204" pitchFamily="34" charset="0"/>
              </a:rPr>
              <a:t>RÉALISATIONS ET RÉSULTATS</a:t>
            </a:r>
          </a:p>
        </p:txBody>
      </p:sp>
      <p:graphicFrame>
        <p:nvGraphicFramePr>
          <p:cNvPr id="7" name="Graphique 2">
            <a:extLst>
              <a:ext uri="{FF2B5EF4-FFF2-40B4-BE49-F238E27FC236}">
                <a16:creationId xmlns:a16="http://schemas.microsoft.com/office/drawing/2014/main" id="{BE508236-CBA8-7370-F243-34F23718DDAD}"/>
              </a:ext>
            </a:extLst>
          </p:cNvPr>
          <p:cNvGraphicFramePr/>
          <p:nvPr/>
        </p:nvGraphicFramePr>
        <p:xfrm>
          <a:off x="638629" y="2090057"/>
          <a:ext cx="11226800" cy="4767943"/>
        </p:xfrm>
        <a:graphic>
          <a:graphicData uri="http://schemas.openxmlformats.org/drawingml/2006/chart">
            <c:chart xmlns:c="http://schemas.openxmlformats.org/drawingml/2006/chart" xmlns:r="http://schemas.openxmlformats.org/officeDocument/2006/relationships" r:id="rId2"/>
          </a:graphicData>
        </a:graphic>
      </p:graphicFrame>
      <p:sp>
        <p:nvSpPr>
          <p:cNvPr id="8" name="Titre 1">
            <a:extLst>
              <a:ext uri="{FF2B5EF4-FFF2-40B4-BE49-F238E27FC236}">
                <a16:creationId xmlns:a16="http://schemas.microsoft.com/office/drawing/2014/main" id="{AFD8C904-AEEF-49A3-1A4B-DC5F56C09CCA}"/>
              </a:ext>
            </a:extLst>
          </p:cNvPr>
          <p:cNvSpPr txBox="1">
            <a:spLocks/>
          </p:cNvSpPr>
          <p:nvPr/>
        </p:nvSpPr>
        <p:spPr>
          <a:xfrm>
            <a:off x="1293195" y="1497239"/>
            <a:ext cx="10515600" cy="854075"/>
          </a:xfrm>
          <a:prstGeom prst="rect">
            <a:avLst/>
          </a:prstGeom>
        </p:spPr>
        <p:txBody>
          <a:bodyPr vert="horz" lIns="91440" tIns="45720" rIns="91440" bIns="45720" rtlCol="0" anchor="ctr">
            <a:normAutofit/>
          </a:bodyPr>
          <a:lstStyle>
            <a:lvl1pPr algn="l" defTabSz="914377" rtl="0" eaLnBrk="1" latinLnBrk="0" hangingPunct="1">
              <a:lnSpc>
                <a:spcPct val="90000"/>
              </a:lnSpc>
              <a:spcBef>
                <a:spcPct val="0"/>
              </a:spcBef>
              <a:buNone/>
              <a:defRPr sz="4400" kern="1200">
                <a:solidFill>
                  <a:schemeClr val="tx1"/>
                </a:solidFill>
                <a:latin typeface="+mj-lt"/>
                <a:ea typeface="+mj-ea"/>
                <a:cs typeface="+mj-cs"/>
              </a:defRPr>
            </a:lvl1pPr>
          </a:lstStyle>
          <a:p>
            <a:pPr algn="ctr">
              <a:buClrTx/>
              <a:buFontTx/>
            </a:pPr>
            <a:r>
              <a:rPr lang="fr-FR" sz="3200" b="1" dirty="0">
                <a:solidFill>
                  <a:schemeClr val="accent1">
                    <a:lumMod val="50000"/>
                  </a:schemeClr>
                </a:solidFill>
                <a:latin typeface="Century Gothic" panose="020B0502020202020204" pitchFamily="34" charset="0"/>
              </a:rPr>
              <a:t>CUMUL DES INSCRIPTIONS A l’ONJ DEPUIS 2016</a:t>
            </a:r>
            <a:endParaRPr lang="en-US" sz="3200" b="1" dirty="0">
              <a:solidFill>
                <a:schemeClr val="accent1">
                  <a:lumMod val="50000"/>
                </a:schemeClr>
              </a:solidFill>
              <a:latin typeface="Century Gothic" panose="020B0502020202020204" pitchFamily="34" charset="0"/>
            </a:endParaRPr>
          </a:p>
        </p:txBody>
      </p:sp>
    </p:spTree>
    <p:extLst>
      <p:ext uri="{BB962C8B-B14F-4D97-AF65-F5344CB8AC3E}">
        <p14:creationId xmlns:p14="http://schemas.microsoft.com/office/powerpoint/2010/main" val="308699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2B0B249E-2B89-4A44-A344-168CDD8AD31F}"/>
              </a:ext>
            </a:extLst>
          </p:cNvPr>
          <p:cNvSpPr>
            <a:spLocks noGrp="1"/>
          </p:cNvSpPr>
          <p:nvPr>
            <p:ph type="title"/>
          </p:nvPr>
        </p:nvSpPr>
        <p:spPr>
          <a:xfrm>
            <a:off x="1760167" y="575124"/>
            <a:ext cx="8911687" cy="750756"/>
          </a:xfrm>
          <a:ln w="28575">
            <a:solidFill>
              <a:schemeClr val="accent1">
                <a:lumMod val="40000"/>
                <a:lumOff val="60000"/>
              </a:schemeClr>
            </a:solidFill>
          </a:ln>
        </p:spPr>
        <p:txBody>
          <a:bodyPr>
            <a:normAutofit/>
          </a:bodyPr>
          <a:lstStyle/>
          <a:p>
            <a:pPr algn="ctr"/>
            <a:r>
              <a:rPr lang="fr-FR" sz="3200" b="1" dirty="0">
                <a:solidFill>
                  <a:schemeClr val="accent1">
                    <a:lumMod val="50000"/>
                  </a:schemeClr>
                </a:solidFill>
                <a:latin typeface="Century Gothic" panose="020B0502020202020204" pitchFamily="34" charset="0"/>
                <a:cs typeface="Arial" panose="020B0604020202020204" pitchFamily="34" charset="0"/>
              </a:rPr>
              <a:t>DÉFIS OPÉRATIONNELS</a:t>
            </a:r>
          </a:p>
        </p:txBody>
      </p:sp>
      <p:sp>
        <p:nvSpPr>
          <p:cNvPr id="7" name="Espace réservé du contenu 2">
            <a:extLst>
              <a:ext uri="{FF2B5EF4-FFF2-40B4-BE49-F238E27FC236}">
                <a16:creationId xmlns:a16="http://schemas.microsoft.com/office/drawing/2014/main" id="{D2C6D66E-298B-4C0C-AABD-936B1EA6696A}"/>
              </a:ext>
            </a:extLst>
          </p:cNvPr>
          <p:cNvSpPr>
            <a:spLocks noGrp="1"/>
          </p:cNvSpPr>
          <p:nvPr>
            <p:ph idx="1"/>
          </p:nvPr>
        </p:nvSpPr>
        <p:spPr>
          <a:xfrm>
            <a:off x="736978" y="1542198"/>
            <a:ext cx="10740789" cy="3766781"/>
          </a:xfrm>
        </p:spPr>
        <p:txBody>
          <a:bodyPr>
            <a:noAutofit/>
          </a:bodyPr>
          <a:lstStyle/>
          <a:p>
            <a:pPr>
              <a:lnSpc>
                <a:spcPct val="120000"/>
              </a:lnSpc>
              <a:spcBef>
                <a:spcPts val="300"/>
              </a:spcBef>
              <a:buFont typeface="Wingdings" panose="05000000000000000000" pitchFamily="2" charset="2"/>
              <a:buChar char="Ø"/>
            </a:pPr>
            <a:r>
              <a:rPr lang="fr-FR" dirty="0">
                <a:latin typeface="Century Gothic" panose="020B0502020202020204" pitchFamily="34" charset="0"/>
              </a:rPr>
              <a:t> </a:t>
            </a:r>
            <a:r>
              <a:rPr lang="fr-FR" dirty="0">
                <a:solidFill>
                  <a:schemeClr val="tx1"/>
                </a:solidFill>
                <a:latin typeface="Century Gothic" panose="020B0502020202020204" pitchFamily="34" charset="0"/>
              </a:rPr>
              <a:t>Faible appropriation institutionnelle de la CJB par certains acteurs sectoriels ;</a:t>
            </a:r>
          </a:p>
          <a:p>
            <a:pPr>
              <a:lnSpc>
                <a:spcPct val="120000"/>
              </a:lnSpc>
              <a:spcBef>
                <a:spcPts val="300"/>
              </a:spcBef>
              <a:buFont typeface="Wingdings" panose="05000000000000000000" pitchFamily="2" charset="2"/>
              <a:buChar char="Ø"/>
            </a:pPr>
            <a:r>
              <a:rPr lang="fr-FR" dirty="0">
                <a:solidFill>
                  <a:schemeClr val="tx1"/>
                </a:solidFill>
                <a:latin typeface="Century Gothic" panose="020B0502020202020204" pitchFamily="34" charset="0"/>
              </a:rPr>
              <a:t> Insuffisance de partenaires privés d’envergure dans l’écosystème CJB</a:t>
            </a:r>
            <a:r>
              <a:rPr lang="fr-FR" dirty="0">
                <a:latin typeface="Century Gothic" panose="020B0502020202020204" pitchFamily="34" charset="0"/>
              </a:rPr>
              <a:t>;</a:t>
            </a:r>
          </a:p>
          <a:p>
            <a:pPr>
              <a:lnSpc>
                <a:spcPct val="120000"/>
              </a:lnSpc>
              <a:spcBef>
                <a:spcPts val="300"/>
              </a:spcBef>
              <a:buFont typeface="Wingdings" panose="05000000000000000000" pitchFamily="2" charset="2"/>
              <a:buChar char="Ø"/>
            </a:pPr>
            <a:r>
              <a:rPr lang="fr-FR" dirty="0">
                <a:solidFill>
                  <a:schemeClr val="tx1"/>
                </a:solidFill>
                <a:latin typeface="Century Gothic" panose="020B0502020202020204" pitchFamily="34" charset="0"/>
              </a:rPr>
              <a:t> </a:t>
            </a:r>
            <a:r>
              <a:rPr lang="fr-FR" dirty="0">
                <a:latin typeface="Century Gothic" panose="020B0502020202020204" pitchFamily="34" charset="0"/>
              </a:rPr>
              <a:t>Equipements </a:t>
            </a:r>
            <a:r>
              <a:rPr lang="fr-FR" dirty="0">
                <a:solidFill>
                  <a:schemeClr val="tx1"/>
                </a:solidFill>
                <a:latin typeface="Century Gothic" panose="020B0502020202020204" pitchFamily="34" charset="0"/>
              </a:rPr>
              <a:t>techniques et logistiques encore limitées dans plusieurs antennes de l’ONJ;</a:t>
            </a:r>
          </a:p>
        </p:txBody>
      </p:sp>
    </p:spTree>
    <p:extLst>
      <p:ext uri="{BB962C8B-B14F-4D97-AF65-F5344CB8AC3E}">
        <p14:creationId xmlns:p14="http://schemas.microsoft.com/office/powerpoint/2010/main" val="2221741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a:extLst>
            <a:ext uri="{FF2B5EF4-FFF2-40B4-BE49-F238E27FC236}">
              <a16:creationId xmlns:a16="http://schemas.microsoft.com/office/drawing/2014/main" id="{57598C46-E7AB-0C83-3DEF-8B90A5EA1929}"/>
            </a:ext>
          </a:extLst>
        </p:cNvPr>
        <p:cNvGrpSpPr/>
        <p:nvPr/>
      </p:nvGrpSpPr>
      <p:grpSpPr>
        <a:xfrm>
          <a:off x="0" y="0"/>
          <a:ext cx="0" cy="0"/>
          <a:chOff x="0" y="0"/>
          <a:chExt cx="0" cy="0"/>
        </a:xfrm>
      </p:grpSpPr>
      <p:sp>
        <p:nvSpPr>
          <p:cNvPr id="6" name="Titre 1">
            <a:extLst>
              <a:ext uri="{FF2B5EF4-FFF2-40B4-BE49-F238E27FC236}">
                <a16:creationId xmlns:a16="http://schemas.microsoft.com/office/drawing/2014/main" id="{C6051446-417F-05B1-8B36-2CF9193033CC}"/>
              </a:ext>
            </a:extLst>
          </p:cNvPr>
          <p:cNvSpPr>
            <a:spLocks noGrp="1"/>
          </p:cNvSpPr>
          <p:nvPr>
            <p:ph type="title"/>
          </p:nvPr>
        </p:nvSpPr>
        <p:spPr>
          <a:xfrm>
            <a:off x="1760167" y="575124"/>
            <a:ext cx="8911687" cy="750756"/>
          </a:xfrm>
          <a:ln w="28575">
            <a:solidFill>
              <a:schemeClr val="accent1">
                <a:lumMod val="40000"/>
                <a:lumOff val="60000"/>
              </a:schemeClr>
            </a:solidFill>
          </a:ln>
        </p:spPr>
        <p:txBody>
          <a:bodyPr>
            <a:normAutofit/>
          </a:bodyPr>
          <a:lstStyle/>
          <a:p>
            <a:pPr algn="ctr"/>
            <a:r>
              <a:rPr lang="fr-FR" sz="3200" b="1" dirty="0">
                <a:solidFill>
                  <a:schemeClr val="accent1">
                    <a:lumMod val="50000"/>
                  </a:schemeClr>
                </a:solidFill>
                <a:latin typeface="Century Gothic" panose="020B0502020202020204" pitchFamily="34" charset="0"/>
                <a:cs typeface="Arial" panose="020B0604020202020204" pitchFamily="34" charset="0"/>
              </a:rPr>
              <a:t>OPPORTUNITÉS DE LEVÉE DES DÉFIS</a:t>
            </a:r>
          </a:p>
        </p:txBody>
      </p:sp>
      <p:sp>
        <p:nvSpPr>
          <p:cNvPr id="7" name="Espace réservé du contenu 2">
            <a:extLst>
              <a:ext uri="{FF2B5EF4-FFF2-40B4-BE49-F238E27FC236}">
                <a16:creationId xmlns:a16="http://schemas.microsoft.com/office/drawing/2014/main" id="{FF839E19-054B-6B7E-6A33-E1566046A535}"/>
              </a:ext>
            </a:extLst>
          </p:cNvPr>
          <p:cNvSpPr>
            <a:spLocks noGrp="1"/>
          </p:cNvSpPr>
          <p:nvPr>
            <p:ph idx="1"/>
          </p:nvPr>
        </p:nvSpPr>
        <p:spPr>
          <a:xfrm>
            <a:off x="736978" y="1542198"/>
            <a:ext cx="10740789" cy="3766781"/>
          </a:xfrm>
        </p:spPr>
        <p:txBody>
          <a:bodyPr>
            <a:noAutofit/>
          </a:bodyPr>
          <a:lstStyle/>
          <a:p>
            <a:pPr>
              <a:lnSpc>
                <a:spcPct val="120000"/>
              </a:lnSpc>
              <a:spcBef>
                <a:spcPts val="300"/>
              </a:spcBef>
              <a:buFont typeface="Wingdings" panose="05000000000000000000" pitchFamily="2" charset="2"/>
              <a:buChar char="Ø"/>
            </a:pPr>
            <a:r>
              <a:rPr lang="fr-FR" dirty="0">
                <a:latin typeface="Century Gothic" panose="020B0502020202020204" pitchFamily="34" charset="0"/>
              </a:rPr>
              <a:t> </a:t>
            </a:r>
            <a:r>
              <a:rPr lang="fr-FR" dirty="0">
                <a:solidFill>
                  <a:schemeClr val="tx1"/>
                </a:solidFill>
                <a:latin typeface="Century Gothic" panose="020B0502020202020204" pitchFamily="34" charset="0"/>
              </a:rPr>
              <a:t>Amélioration des capacités techniques et humaines des antennes ;</a:t>
            </a:r>
          </a:p>
          <a:p>
            <a:pPr>
              <a:lnSpc>
                <a:spcPct val="120000"/>
              </a:lnSpc>
              <a:spcBef>
                <a:spcPts val="300"/>
              </a:spcBef>
              <a:buFont typeface="Wingdings" panose="05000000000000000000" pitchFamily="2" charset="2"/>
              <a:buChar char="Ø"/>
            </a:pPr>
            <a:r>
              <a:rPr lang="fr-FR" dirty="0">
                <a:solidFill>
                  <a:schemeClr val="tx1"/>
                </a:solidFill>
                <a:latin typeface="Century Gothic" panose="020B0502020202020204" pitchFamily="34" charset="0"/>
              </a:rPr>
              <a:t> Densification des partenariats publics privés, notamment autour de la CJB</a:t>
            </a:r>
            <a:r>
              <a:rPr lang="fr-FR" dirty="0">
                <a:latin typeface="Century Gothic" panose="020B0502020202020204" pitchFamily="34" charset="0"/>
              </a:rPr>
              <a:t>;</a:t>
            </a:r>
          </a:p>
          <a:p>
            <a:pPr>
              <a:lnSpc>
                <a:spcPct val="120000"/>
              </a:lnSpc>
              <a:spcBef>
                <a:spcPts val="300"/>
              </a:spcBef>
              <a:buFont typeface="Wingdings" panose="05000000000000000000" pitchFamily="2" charset="2"/>
              <a:buChar char="Ø"/>
            </a:pPr>
            <a:r>
              <a:rPr lang="fr-FR" dirty="0">
                <a:solidFill>
                  <a:schemeClr val="tx1"/>
                </a:solidFill>
                <a:latin typeface="Century Gothic" panose="020B0502020202020204" pitchFamily="34" charset="0"/>
              </a:rPr>
              <a:t> </a:t>
            </a:r>
            <a:r>
              <a:rPr lang="fr-FR" dirty="0">
                <a:latin typeface="Century Gothic" panose="020B0502020202020204" pitchFamily="34" charset="0"/>
              </a:rPr>
              <a:t>Renforcement du statut institutionnel de l’ONJ, en vue d’une plus grande autonomie administrative et financière, permettant un déploiement plus efficace sur l’ensemble du territoire national  et une sécurisation et optimisation des ressources générées ;</a:t>
            </a:r>
            <a:endParaRPr lang="fr-FR"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1128018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a:extLst>
            <a:ext uri="{FF2B5EF4-FFF2-40B4-BE49-F238E27FC236}">
              <a16:creationId xmlns:a16="http://schemas.microsoft.com/office/drawing/2014/main" id="{B44CF5AD-C3C6-644C-72BF-4630401B49CC}"/>
            </a:ext>
          </a:extLst>
        </p:cNvPr>
        <p:cNvGrpSpPr/>
        <p:nvPr/>
      </p:nvGrpSpPr>
      <p:grpSpPr>
        <a:xfrm>
          <a:off x="0" y="0"/>
          <a:ext cx="0" cy="0"/>
          <a:chOff x="0" y="0"/>
          <a:chExt cx="0" cy="0"/>
        </a:xfrm>
      </p:grpSpPr>
      <p:sp>
        <p:nvSpPr>
          <p:cNvPr id="6" name="Titre 1">
            <a:extLst>
              <a:ext uri="{FF2B5EF4-FFF2-40B4-BE49-F238E27FC236}">
                <a16:creationId xmlns:a16="http://schemas.microsoft.com/office/drawing/2014/main" id="{1DACF95B-D20B-1744-CECD-D6CB6512AF37}"/>
              </a:ext>
            </a:extLst>
          </p:cNvPr>
          <p:cNvSpPr>
            <a:spLocks noGrp="1"/>
          </p:cNvSpPr>
          <p:nvPr>
            <p:ph type="title"/>
          </p:nvPr>
        </p:nvSpPr>
        <p:spPr>
          <a:xfrm>
            <a:off x="1760167" y="420914"/>
            <a:ext cx="8911687" cy="904966"/>
          </a:xfrm>
          <a:ln w="28575">
            <a:solidFill>
              <a:schemeClr val="accent1">
                <a:lumMod val="40000"/>
                <a:lumOff val="60000"/>
              </a:schemeClr>
            </a:solidFill>
          </a:ln>
        </p:spPr>
        <p:txBody>
          <a:bodyPr>
            <a:normAutofit fontScale="90000"/>
          </a:bodyPr>
          <a:lstStyle/>
          <a:p>
            <a:pPr algn="ctr"/>
            <a:r>
              <a:rPr lang="fr-FR" sz="3200" b="1" dirty="0">
                <a:solidFill>
                  <a:schemeClr val="accent1">
                    <a:lumMod val="50000"/>
                  </a:schemeClr>
                </a:solidFill>
                <a:latin typeface="Century Gothic" panose="020B0502020202020204" pitchFamily="34" charset="0"/>
                <a:cs typeface="Arial" panose="020B0604020202020204" pitchFamily="34" charset="0"/>
              </a:rPr>
              <a:t>ATTENTES DU TERRAIN</a:t>
            </a:r>
            <a:br>
              <a:rPr lang="fr-FR" sz="3200" b="1" dirty="0">
                <a:solidFill>
                  <a:schemeClr val="accent1">
                    <a:lumMod val="50000"/>
                  </a:schemeClr>
                </a:solidFill>
                <a:latin typeface="Century Gothic" panose="020B0502020202020204" pitchFamily="34" charset="0"/>
                <a:cs typeface="Arial" panose="020B0604020202020204" pitchFamily="34" charset="0"/>
              </a:rPr>
            </a:br>
            <a:r>
              <a:rPr lang="fr-FR" sz="3200" b="1" dirty="0">
                <a:solidFill>
                  <a:schemeClr val="accent1">
                    <a:lumMod val="50000"/>
                  </a:schemeClr>
                </a:solidFill>
                <a:latin typeface="Century Gothic" panose="020B0502020202020204" pitchFamily="34" charset="0"/>
                <a:cs typeface="Arial" panose="020B0604020202020204" pitchFamily="34" charset="0"/>
              </a:rPr>
              <a:t>(Perspectives et priorités stratégiques)</a:t>
            </a:r>
          </a:p>
        </p:txBody>
      </p:sp>
      <p:sp>
        <p:nvSpPr>
          <p:cNvPr id="7" name="Espace réservé du contenu 2">
            <a:extLst>
              <a:ext uri="{FF2B5EF4-FFF2-40B4-BE49-F238E27FC236}">
                <a16:creationId xmlns:a16="http://schemas.microsoft.com/office/drawing/2014/main" id="{B7E72226-A6F4-029D-EA64-A6ED246E25CA}"/>
              </a:ext>
            </a:extLst>
          </p:cNvPr>
          <p:cNvSpPr>
            <a:spLocks noGrp="1"/>
          </p:cNvSpPr>
          <p:nvPr>
            <p:ph idx="1"/>
          </p:nvPr>
        </p:nvSpPr>
        <p:spPr>
          <a:xfrm>
            <a:off x="736978" y="1542198"/>
            <a:ext cx="10740789" cy="3766781"/>
          </a:xfrm>
        </p:spPr>
        <p:txBody>
          <a:bodyPr>
            <a:noAutofit/>
          </a:bodyPr>
          <a:lstStyle/>
          <a:p>
            <a:pPr>
              <a:lnSpc>
                <a:spcPct val="120000"/>
              </a:lnSpc>
              <a:spcBef>
                <a:spcPts val="300"/>
              </a:spcBef>
              <a:buFont typeface="Wingdings" panose="05000000000000000000" pitchFamily="2" charset="2"/>
              <a:buChar char="Ø"/>
            </a:pPr>
            <a:r>
              <a:rPr lang="fr-FR" dirty="0">
                <a:latin typeface="Century Gothic" panose="020B0502020202020204" pitchFamily="34" charset="0"/>
              </a:rPr>
              <a:t> </a:t>
            </a:r>
            <a:r>
              <a:rPr lang="fr-FR" dirty="0">
                <a:solidFill>
                  <a:schemeClr val="tx1"/>
                </a:solidFill>
                <a:latin typeface="Century Gothic" panose="020B0502020202020204" pitchFamily="34" charset="0"/>
              </a:rPr>
              <a:t>Renforcer la fonction d’information et de sensibilisation des jeunes, notamment sur les enjeux d’éducation économique et financière, afin de favoriser des décisions financières responsables ;</a:t>
            </a:r>
          </a:p>
          <a:p>
            <a:pPr>
              <a:lnSpc>
                <a:spcPct val="120000"/>
              </a:lnSpc>
              <a:spcBef>
                <a:spcPts val="300"/>
              </a:spcBef>
              <a:buFont typeface="Wingdings" panose="05000000000000000000" pitchFamily="2" charset="2"/>
              <a:buChar char="Ø"/>
            </a:pPr>
            <a:r>
              <a:rPr lang="fr-FR" dirty="0">
                <a:solidFill>
                  <a:schemeClr val="tx1"/>
                </a:solidFill>
                <a:latin typeface="Century Gothic" panose="020B0502020202020204" pitchFamily="34" charset="0"/>
              </a:rPr>
              <a:t> Consolider la production et l’utilisation effective de la CJB ainsi que la densification durable de l’écosystème de partenariats CJB ;</a:t>
            </a:r>
          </a:p>
        </p:txBody>
      </p:sp>
    </p:spTree>
    <p:extLst>
      <p:ext uri="{BB962C8B-B14F-4D97-AF65-F5344CB8AC3E}">
        <p14:creationId xmlns:p14="http://schemas.microsoft.com/office/powerpoint/2010/main" val="622609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a:extLst>
            <a:ext uri="{FF2B5EF4-FFF2-40B4-BE49-F238E27FC236}">
              <a16:creationId xmlns:a16="http://schemas.microsoft.com/office/drawing/2014/main" id="{F790FADF-903F-1E4B-AE4E-06A053997990}"/>
            </a:ext>
          </a:extLst>
        </p:cNvPr>
        <p:cNvGrpSpPr/>
        <p:nvPr/>
      </p:nvGrpSpPr>
      <p:grpSpPr>
        <a:xfrm>
          <a:off x="0" y="0"/>
          <a:ext cx="0" cy="0"/>
          <a:chOff x="0" y="0"/>
          <a:chExt cx="0" cy="0"/>
        </a:xfrm>
      </p:grpSpPr>
      <p:sp>
        <p:nvSpPr>
          <p:cNvPr id="6" name="Titre 1">
            <a:extLst>
              <a:ext uri="{FF2B5EF4-FFF2-40B4-BE49-F238E27FC236}">
                <a16:creationId xmlns:a16="http://schemas.microsoft.com/office/drawing/2014/main" id="{4AE7DD3D-A00B-A3B8-AF0B-328E4473BCC0}"/>
              </a:ext>
            </a:extLst>
          </p:cNvPr>
          <p:cNvSpPr>
            <a:spLocks noGrp="1"/>
          </p:cNvSpPr>
          <p:nvPr>
            <p:ph type="title"/>
          </p:nvPr>
        </p:nvSpPr>
        <p:spPr>
          <a:xfrm>
            <a:off x="1756269" y="101600"/>
            <a:ext cx="8911687" cy="740229"/>
          </a:xfrm>
          <a:ln w="28575">
            <a:solidFill>
              <a:schemeClr val="accent1">
                <a:lumMod val="40000"/>
                <a:lumOff val="60000"/>
              </a:schemeClr>
            </a:solidFill>
          </a:ln>
        </p:spPr>
        <p:txBody>
          <a:bodyPr>
            <a:normAutofit fontScale="90000"/>
          </a:bodyPr>
          <a:lstStyle/>
          <a:p>
            <a:pPr algn="ctr"/>
            <a:r>
              <a:rPr lang="fr-FR" sz="3200" b="1" dirty="0">
                <a:solidFill>
                  <a:schemeClr val="accent1">
                    <a:lumMod val="50000"/>
                  </a:schemeClr>
                </a:solidFill>
                <a:latin typeface="Century Gothic" panose="020B0502020202020204" pitchFamily="34" charset="0"/>
                <a:cs typeface="Arial" panose="020B0604020202020204" pitchFamily="34" charset="0"/>
              </a:rPr>
              <a:t>ATTENTES DU TERRAIN</a:t>
            </a:r>
            <a:br>
              <a:rPr lang="fr-FR" sz="3200" b="1" dirty="0">
                <a:solidFill>
                  <a:schemeClr val="accent1">
                    <a:lumMod val="50000"/>
                  </a:schemeClr>
                </a:solidFill>
                <a:latin typeface="Century Gothic" panose="020B0502020202020204" pitchFamily="34" charset="0"/>
                <a:cs typeface="Arial" panose="020B0604020202020204" pitchFamily="34" charset="0"/>
              </a:rPr>
            </a:br>
            <a:r>
              <a:rPr lang="fr-FR" sz="3200" b="1" dirty="0">
                <a:solidFill>
                  <a:schemeClr val="accent1">
                    <a:lumMod val="50000"/>
                  </a:schemeClr>
                </a:solidFill>
                <a:latin typeface="Century Gothic" panose="020B0502020202020204" pitchFamily="34" charset="0"/>
                <a:cs typeface="Arial" panose="020B0604020202020204" pitchFamily="34" charset="0"/>
              </a:rPr>
              <a:t>(Perspectives et priorités stratégiques)</a:t>
            </a:r>
          </a:p>
        </p:txBody>
      </p:sp>
      <p:graphicFrame>
        <p:nvGraphicFramePr>
          <p:cNvPr id="4" name="Espace réservé du contenu 6">
            <a:extLst>
              <a:ext uri="{FF2B5EF4-FFF2-40B4-BE49-F238E27FC236}">
                <a16:creationId xmlns:a16="http://schemas.microsoft.com/office/drawing/2014/main" id="{74B4F582-2BBF-5FE0-45EB-969117A484F3}"/>
              </a:ext>
            </a:extLst>
          </p:cNvPr>
          <p:cNvGraphicFramePr>
            <a:graphicFrameLocks noGrp="1"/>
          </p:cNvGraphicFramePr>
          <p:nvPr>
            <p:ph idx="1"/>
            <p:extLst>
              <p:ext uri="{D42A27DB-BD31-4B8C-83A1-F6EECF244321}">
                <p14:modId xmlns:p14="http://schemas.microsoft.com/office/powerpoint/2010/main" val="3934184942"/>
              </p:ext>
            </p:extLst>
          </p:nvPr>
        </p:nvGraphicFramePr>
        <p:xfrm>
          <a:off x="406398" y="1066288"/>
          <a:ext cx="11611427" cy="5690112"/>
        </p:xfrm>
        <a:graphic>
          <a:graphicData uri="http://schemas.openxmlformats.org/drawingml/2006/table">
            <a:tbl>
              <a:tblPr firstRow="1" bandRow="1">
                <a:tableStyleId>{5C22544A-7EE6-4342-B048-85BDC9FD1C3A}</a:tableStyleId>
              </a:tblPr>
              <a:tblGrid>
                <a:gridCol w="246743">
                  <a:extLst>
                    <a:ext uri="{9D8B030D-6E8A-4147-A177-3AD203B41FA5}">
                      <a16:colId xmlns:a16="http://schemas.microsoft.com/office/drawing/2014/main" val="20000"/>
                    </a:ext>
                  </a:extLst>
                </a:gridCol>
                <a:gridCol w="4122057">
                  <a:extLst>
                    <a:ext uri="{9D8B030D-6E8A-4147-A177-3AD203B41FA5}">
                      <a16:colId xmlns:a16="http://schemas.microsoft.com/office/drawing/2014/main" val="20001"/>
                    </a:ext>
                  </a:extLst>
                </a:gridCol>
                <a:gridCol w="4339770">
                  <a:extLst>
                    <a:ext uri="{9D8B030D-6E8A-4147-A177-3AD203B41FA5}">
                      <a16:colId xmlns:a16="http://schemas.microsoft.com/office/drawing/2014/main" val="20002"/>
                    </a:ext>
                  </a:extLst>
                </a:gridCol>
                <a:gridCol w="2902857">
                  <a:extLst>
                    <a:ext uri="{9D8B030D-6E8A-4147-A177-3AD203B41FA5}">
                      <a16:colId xmlns:a16="http://schemas.microsoft.com/office/drawing/2014/main" val="20003"/>
                    </a:ext>
                  </a:extLst>
                </a:gridCol>
              </a:tblGrid>
              <a:tr h="528034">
                <a:tc>
                  <a:txBody>
                    <a:bodyPr/>
                    <a:lstStyle/>
                    <a:p>
                      <a:pPr algn="just">
                        <a:lnSpc>
                          <a:spcPct val="107000"/>
                        </a:lnSpc>
                        <a:spcAft>
                          <a:spcPts val="0"/>
                        </a:spcAft>
                      </a:pPr>
                      <a:r>
                        <a:rPr lang="fr-CM" sz="1000" kern="100" dirty="0">
                          <a:solidFill>
                            <a:srgbClr val="101112"/>
                          </a:solidFill>
                          <a:latin typeface="Century Gothic" panose="020B0502020202020204" pitchFamily="34" charset="0"/>
                          <a:ea typeface="Calibri"/>
                          <a:cs typeface="Segoe UI"/>
                        </a:rPr>
                        <a:t>N°</a:t>
                      </a:r>
                      <a:endParaRPr lang="en-US" sz="1100" kern="100" dirty="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000" kern="100" dirty="0">
                          <a:solidFill>
                            <a:srgbClr val="101112"/>
                          </a:solidFill>
                          <a:latin typeface="Century Gothic" panose="020B0502020202020204" pitchFamily="34" charset="0"/>
                          <a:ea typeface="Calibri"/>
                          <a:cs typeface="Segoe UI"/>
                        </a:rPr>
                        <a:t>DIFFICULTES</a:t>
                      </a:r>
                      <a:endParaRPr lang="en-US" sz="1100" kern="100" dirty="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000" kern="100" dirty="0">
                          <a:solidFill>
                            <a:srgbClr val="101112"/>
                          </a:solidFill>
                          <a:latin typeface="Century Gothic" panose="020B0502020202020204" pitchFamily="34" charset="0"/>
                          <a:ea typeface="Calibri"/>
                          <a:cs typeface="Segoe UI"/>
                        </a:rPr>
                        <a:t>SUGGESTIONS</a:t>
                      </a:r>
                      <a:endParaRPr lang="en-US" sz="1100" kern="100" dirty="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000" kern="100">
                          <a:solidFill>
                            <a:srgbClr val="101112"/>
                          </a:solidFill>
                          <a:latin typeface="Century Gothic" panose="020B0502020202020204" pitchFamily="34" charset="0"/>
                          <a:ea typeface="Calibri"/>
                          <a:cs typeface="Segoe UI"/>
                        </a:rPr>
                        <a:t>PERSPECTIVES</a:t>
                      </a:r>
                      <a:endParaRPr lang="en-US" sz="1100" kern="100">
                        <a:latin typeface="Century Gothic" panose="020B0502020202020204" pitchFamily="34" charset="0"/>
                        <a:ea typeface="Calibri"/>
                        <a:cs typeface="Times New Roman"/>
                      </a:endParaRPr>
                    </a:p>
                  </a:txBody>
                  <a:tcPr marL="68580" marR="68580" marT="0" marB="0"/>
                </a:tc>
                <a:extLst>
                  <a:ext uri="{0D108BD9-81ED-4DB2-BD59-A6C34878D82A}">
                    <a16:rowId xmlns:a16="http://schemas.microsoft.com/office/drawing/2014/main" val="10000"/>
                  </a:ext>
                </a:extLst>
              </a:tr>
              <a:tr h="748122">
                <a:tc>
                  <a:txBody>
                    <a:bodyPr/>
                    <a:lstStyle/>
                    <a:p>
                      <a:pPr algn="just">
                        <a:lnSpc>
                          <a:spcPct val="107000"/>
                        </a:lnSpc>
                        <a:spcAft>
                          <a:spcPts val="0"/>
                        </a:spcAft>
                      </a:pPr>
                      <a:r>
                        <a:rPr lang="fr-CM" sz="1000" kern="100">
                          <a:solidFill>
                            <a:srgbClr val="101112"/>
                          </a:solidFill>
                          <a:latin typeface="Century Gothic" panose="020B0502020202020204" pitchFamily="34" charset="0"/>
                          <a:ea typeface="Calibri"/>
                          <a:cs typeface="Segoe UI"/>
                        </a:rPr>
                        <a:t>1</a:t>
                      </a:r>
                      <a:endParaRPr lang="en-US" sz="1100" kern="10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dirty="0">
                          <a:solidFill>
                            <a:srgbClr val="101112"/>
                          </a:solidFill>
                          <a:latin typeface="Century Gothic" panose="020B0502020202020204" pitchFamily="34" charset="0"/>
                          <a:ea typeface="Calibri"/>
                          <a:cs typeface="Segoe UI"/>
                        </a:rPr>
                        <a:t>Faibles engagement et engouement des responsables d’antennes ONJ au niveau local</a:t>
                      </a:r>
                      <a:endParaRPr lang="en-US" sz="1200" kern="100" dirty="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dirty="0">
                          <a:solidFill>
                            <a:srgbClr val="101112"/>
                          </a:solidFill>
                          <a:latin typeface="Century Gothic" panose="020B0502020202020204" pitchFamily="34" charset="0"/>
                          <a:ea typeface="Calibri"/>
                          <a:cs typeface="Segoe UI"/>
                        </a:rPr>
                        <a:t>Repréciser au niveau stratégique les attentes vis-à-vis des responsables d’antennes</a:t>
                      </a:r>
                      <a:endParaRPr lang="en-US" sz="1200" kern="100" dirty="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a:solidFill>
                            <a:srgbClr val="101112"/>
                          </a:solidFill>
                          <a:latin typeface="Century Gothic" panose="020B0502020202020204" pitchFamily="34" charset="0"/>
                          <a:ea typeface="Calibri"/>
                          <a:cs typeface="Segoe UI"/>
                        </a:rPr>
                        <a:t>Organiser un forum qui permettrait de meiux cerner les limites des acteurs de terrain ainsi que les perspectives sur les court et moyen terme.</a:t>
                      </a:r>
                      <a:endParaRPr lang="en-US" sz="1200" kern="100">
                        <a:latin typeface="Century Gothic" panose="020B0502020202020204" pitchFamily="34" charset="0"/>
                        <a:ea typeface="Calibri"/>
                        <a:cs typeface="Times New Roman"/>
                      </a:endParaRPr>
                    </a:p>
                  </a:txBody>
                  <a:tcPr marL="68580" marR="68580" marT="0" marB="0"/>
                </a:tc>
                <a:extLst>
                  <a:ext uri="{0D108BD9-81ED-4DB2-BD59-A6C34878D82A}">
                    <a16:rowId xmlns:a16="http://schemas.microsoft.com/office/drawing/2014/main" val="10001"/>
                  </a:ext>
                </a:extLst>
              </a:tr>
              <a:tr h="696571">
                <a:tc>
                  <a:txBody>
                    <a:bodyPr/>
                    <a:lstStyle/>
                    <a:p>
                      <a:pPr algn="just">
                        <a:lnSpc>
                          <a:spcPct val="107000"/>
                        </a:lnSpc>
                        <a:spcAft>
                          <a:spcPts val="0"/>
                        </a:spcAft>
                      </a:pPr>
                      <a:r>
                        <a:rPr lang="fr-CM" sz="1000" kern="100">
                          <a:solidFill>
                            <a:srgbClr val="101112"/>
                          </a:solidFill>
                          <a:latin typeface="Century Gothic" panose="020B0502020202020204" pitchFamily="34" charset="0"/>
                          <a:ea typeface="Calibri"/>
                          <a:cs typeface="Segoe UI"/>
                        </a:rPr>
                        <a:t>2</a:t>
                      </a:r>
                      <a:endParaRPr lang="en-US" sz="1100" kern="10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dirty="0">
                          <a:solidFill>
                            <a:srgbClr val="101112"/>
                          </a:solidFill>
                          <a:latin typeface="Century Gothic" panose="020B0502020202020204" pitchFamily="34" charset="0"/>
                          <a:ea typeface="Calibri"/>
                          <a:cs typeface="Segoe UI"/>
                        </a:rPr>
                        <a:t>Faible disponibilité des KITS d’enrôlement et les stations de production sur toute l’étendue du territoire</a:t>
                      </a:r>
                      <a:endParaRPr lang="en-US" sz="1200" kern="100" dirty="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dirty="0">
                          <a:solidFill>
                            <a:srgbClr val="101112"/>
                          </a:solidFill>
                          <a:latin typeface="Century Gothic" panose="020B0502020202020204" pitchFamily="34" charset="0"/>
                          <a:ea typeface="Calibri"/>
                          <a:cs typeface="Segoe UI"/>
                        </a:rPr>
                        <a:t>Acquisition et distribution des kits d’enrôlement et les stations de productions sur toute l’étendue du territoire</a:t>
                      </a:r>
                      <a:endParaRPr lang="en-US" sz="1200" kern="100" dirty="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endParaRPr lang="fr-CM" sz="1200" kern="100">
                        <a:solidFill>
                          <a:srgbClr val="101112"/>
                        </a:solidFill>
                        <a:latin typeface="Century Gothic" panose="020B0502020202020204" pitchFamily="34" charset="0"/>
                        <a:ea typeface="Calibri"/>
                        <a:cs typeface="Segoe UI"/>
                      </a:endParaRPr>
                    </a:p>
                  </a:txBody>
                  <a:tcPr marL="68580" marR="68580" marT="0" marB="0"/>
                </a:tc>
                <a:extLst>
                  <a:ext uri="{0D108BD9-81ED-4DB2-BD59-A6C34878D82A}">
                    <a16:rowId xmlns:a16="http://schemas.microsoft.com/office/drawing/2014/main" val="10002"/>
                  </a:ext>
                </a:extLst>
              </a:tr>
              <a:tr h="558679">
                <a:tc>
                  <a:txBody>
                    <a:bodyPr/>
                    <a:lstStyle/>
                    <a:p>
                      <a:pPr algn="just">
                        <a:lnSpc>
                          <a:spcPct val="107000"/>
                        </a:lnSpc>
                        <a:spcAft>
                          <a:spcPts val="0"/>
                        </a:spcAft>
                      </a:pPr>
                      <a:r>
                        <a:rPr lang="fr-CM" sz="1000" kern="100">
                          <a:solidFill>
                            <a:srgbClr val="101112"/>
                          </a:solidFill>
                          <a:latin typeface="Century Gothic" panose="020B0502020202020204" pitchFamily="34" charset="0"/>
                          <a:ea typeface="Calibri"/>
                          <a:cs typeface="Segoe UI"/>
                        </a:rPr>
                        <a:t>3</a:t>
                      </a:r>
                      <a:endParaRPr lang="en-US" sz="1100" kern="10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a:solidFill>
                            <a:srgbClr val="101112"/>
                          </a:solidFill>
                          <a:latin typeface="Century Gothic" panose="020B0502020202020204" pitchFamily="34" charset="0"/>
                          <a:ea typeface="Calibri"/>
                          <a:cs typeface="Segoe UI"/>
                        </a:rPr>
                        <a:t>Faible communication autour la Carte Jeune Biométrique </a:t>
                      </a:r>
                      <a:endParaRPr lang="en-US" sz="1200" kern="10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dirty="0">
                          <a:solidFill>
                            <a:srgbClr val="101112"/>
                          </a:solidFill>
                          <a:latin typeface="Century Gothic" panose="020B0502020202020204" pitchFamily="34" charset="0"/>
                          <a:ea typeface="Calibri"/>
                          <a:cs typeface="Segoe UI"/>
                        </a:rPr>
                        <a:t>Accroitre la communication autour de la Carte tant au niveau local, régional que national</a:t>
                      </a:r>
                      <a:endParaRPr lang="en-US" sz="1200" kern="100" dirty="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a:solidFill>
                            <a:srgbClr val="101112"/>
                          </a:solidFill>
                          <a:latin typeface="Century Gothic" panose="020B0502020202020204" pitchFamily="34" charset="0"/>
                          <a:ea typeface="Calibri"/>
                          <a:cs typeface="Segoe UI"/>
                        </a:rPr>
                        <a:t>Définir des stratégies correctives pour améliorer le niveau de mobilisation dans chaque antenne ONJ </a:t>
                      </a:r>
                      <a:endParaRPr lang="en-US" sz="1200" kern="100">
                        <a:latin typeface="Century Gothic" panose="020B0502020202020204" pitchFamily="34" charset="0"/>
                        <a:ea typeface="Calibri"/>
                        <a:cs typeface="Times New Roman"/>
                      </a:endParaRPr>
                    </a:p>
                  </a:txBody>
                  <a:tcPr marL="68580" marR="68580" marT="0" marB="0"/>
                </a:tc>
                <a:extLst>
                  <a:ext uri="{0D108BD9-81ED-4DB2-BD59-A6C34878D82A}">
                    <a16:rowId xmlns:a16="http://schemas.microsoft.com/office/drawing/2014/main" val="10003"/>
                  </a:ext>
                </a:extLst>
              </a:tr>
              <a:tr h="528034">
                <a:tc>
                  <a:txBody>
                    <a:bodyPr/>
                    <a:lstStyle/>
                    <a:p>
                      <a:pPr algn="just">
                        <a:lnSpc>
                          <a:spcPct val="107000"/>
                        </a:lnSpc>
                        <a:spcAft>
                          <a:spcPts val="0"/>
                        </a:spcAft>
                      </a:pPr>
                      <a:r>
                        <a:rPr lang="fr-CM" sz="1000" kern="100">
                          <a:solidFill>
                            <a:srgbClr val="101112"/>
                          </a:solidFill>
                          <a:latin typeface="Century Gothic" panose="020B0502020202020204" pitchFamily="34" charset="0"/>
                          <a:ea typeface="Calibri"/>
                          <a:cs typeface="Segoe UI"/>
                        </a:rPr>
                        <a:t>4</a:t>
                      </a:r>
                      <a:endParaRPr lang="en-US" sz="1100" kern="10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a:solidFill>
                            <a:srgbClr val="101112"/>
                          </a:solidFill>
                          <a:latin typeface="Century Gothic" panose="020B0502020202020204" pitchFamily="34" charset="0"/>
                          <a:ea typeface="Calibri"/>
                          <a:cs typeface="Segoe UI"/>
                        </a:rPr>
                        <a:t>Faible implication des potentiels partenaires stratégiques </a:t>
                      </a:r>
                      <a:endParaRPr lang="en-US" sz="1200" kern="10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dirty="0">
                          <a:solidFill>
                            <a:srgbClr val="101112"/>
                          </a:solidFill>
                          <a:latin typeface="Century Gothic" panose="020B0502020202020204" pitchFamily="34" charset="0"/>
                          <a:ea typeface="Calibri"/>
                          <a:cs typeface="Segoe UI"/>
                        </a:rPr>
                        <a:t>Proposer des partenariats gagnants-gagnants</a:t>
                      </a:r>
                      <a:endParaRPr lang="en-US" sz="1200" kern="100" dirty="0">
                        <a:latin typeface="Century Gothic" panose="020B0502020202020204" pitchFamily="34" charset="0"/>
                        <a:ea typeface="Calibri"/>
                        <a:cs typeface="Times New Roman"/>
                      </a:endParaRPr>
                    </a:p>
                  </a:txBody>
                  <a:tcPr marL="68580" marR="68580" marT="0" marB="0"/>
                </a:tc>
                <a:tc rowSpan="3">
                  <a:txBody>
                    <a:bodyPr/>
                    <a:lstStyle/>
                    <a:p>
                      <a:pPr algn="just">
                        <a:lnSpc>
                          <a:spcPct val="107000"/>
                        </a:lnSpc>
                        <a:spcAft>
                          <a:spcPts val="0"/>
                        </a:spcAft>
                      </a:pPr>
                      <a:r>
                        <a:rPr lang="fr-CM" sz="1200" kern="100">
                          <a:latin typeface="Century Gothic" panose="020B0502020202020204" pitchFamily="34" charset="0"/>
                          <a:ea typeface="Calibri"/>
                          <a:cs typeface="Times New Roman"/>
                        </a:rPr>
                        <a:t>Suivi des offres des partenaires ;</a:t>
                      </a:r>
                      <a:endParaRPr lang="en-US" sz="1200" kern="100">
                        <a:latin typeface="Century Gothic" panose="020B0502020202020204" pitchFamily="34" charset="0"/>
                        <a:ea typeface="Calibri"/>
                        <a:cs typeface="Times New Roman"/>
                      </a:endParaRPr>
                    </a:p>
                    <a:p>
                      <a:pPr algn="just">
                        <a:lnSpc>
                          <a:spcPct val="107000"/>
                        </a:lnSpc>
                        <a:spcAft>
                          <a:spcPts val="0"/>
                        </a:spcAft>
                      </a:pPr>
                      <a:r>
                        <a:rPr lang="fr-CM" sz="1200" kern="100">
                          <a:latin typeface="Century Gothic" panose="020B0502020202020204" pitchFamily="34" charset="0"/>
                          <a:ea typeface="Calibri"/>
                          <a:cs typeface="Times New Roman"/>
                        </a:rPr>
                        <a:t>-Évaluation et ajustement des propositions de valeur pour mieux répondre aux besoins des futurs partenaires et améliorer leur expérience avec le produit CJB</a:t>
                      </a:r>
                      <a:endParaRPr lang="en-US" sz="1200" kern="100">
                        <a:latin typeface="Century Gothic" panose="020B0502020202020204" pitchFamily="34" charset="0"/>
                        <a:ea typeface="Calibri"/>
                        <a:cs typeface="Times New Roman"/>
                      </a:endParaRPr>
                    </a:p>
                  </a:txBody>
                  <a:tcPr marL="68580" marR="68580" marT="0" marB="0"/>
                </a:tc>
                <a:extLst>
                  <a:ext uri="{0D108BD9-81ED-4DB2-BD59-A6C34878D82A}">
                    <a16:rowId xmlns:a16="http://schemas.microsoft.com/office/drawing/2014/main" val="10004"/>
                  </a:ext>
                </a:extLst>
              </a:tr>
              <a:tr h="696571">
                <a:tc>
                  <a:txBody>
                    <a:bodyPr/>
                    <a:lstStyle/>
                    <a:p>
                      <a:pPr algn="just">
                        <a:lnSpc>
                          <a:spcPct val="107000"/>
                        </a:lnSpc>
                        <a:spcAft>
                          <a:spcPts val="0"/>
                        </a:spcAft>
                      </a:pPr>
                      <a:r>
                        <a:rPr lang="fr-CM" sz="1000" kern="100">
                          <a:solidFill>
                            <a:srgbClr val="101112"/>
                          </a:solidFill>
                          <a:latin typeface="Century Gothic" panose="020B0502020202020204" pitchFamily="34" charset="0"/>
                          <a:ea typeface="Calibri"/>
                          <a:cs typeface="Segoe UI"/>
                        </a:rPr>
                        <a:t>5</a:t>
                      </a:r>
                      <a:endParaRPr lang="en-US" sz="1100" kern="10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a:solidFill>
                            <a:srgbClr val="101112"/>
                          </a:solidFill>
                          <a:latin typeface="Century Gothic" panose="020B0502020202020204" pitchFamily="34" charset="0"/>
                          <a:ea typeface="Calibri"/>
                          <a:cs typeface="Segoe UI"/>
                        </a:rPr>
                        <a:t>Faible proposition de gains pour les partenaires</a:t>
                      </a:r>
                      <a:endParaRPr lang="en-US" sz="1200" kern="10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dirty="0">
                          <a:solidFill>
                            <a:srgbClr val="101112"/>
                          </a:solidFill>
                          <a:latin typeface="Century Gothic" panose="020B0502020202020204" pitchFamily="34" charset="0"/>
                          <a:ea typeface="Calibri"/>
                          <a:cs typeface="Segoe UI"/>
                        </a:rPr>
                        <a:t>Plaidoyer pour une offre de réduction des taxes pour les partenaires en fonction de l’envergure de l’offre en faveur des jeunes</a:t>
                      </a:r>
                      <a:endParaRPr lang="en-US" sz="1200" kern="100" dirty="0">
                        <a:latin typeface="Century Gothic" panose="020B0502020202020204" pitchFamily="34" charset="0"/>
                        <a:ea typeface="Calibri"/>
                        <a:cs typeface="Times New Roman"/>
                      </a:endParaRPr>
                    </a:p>
                  </a:txBody>
                  <a:tcPr marL="68580" marR="68580" marT="0" marB="0"/>
                </a:tc>
                <a:tc vMerge="1">
                  <a:txBody>
                    <a:bodyPr/>
                    <a:lstStyle/>
                    <a:p>
                      <a:endParaRPr lang="en-US"/>
                    </a:p>
                  </a:txBody>
                  <a:tcPr/>
                </a:tc>
                <a:extLst>
                  <a:ext uri="{0D108BD9-81ED-4DB2-BD59-A6C34878D82A}">
                    <a16:rowId xmlns:a16="http://schemas.microsoft.com/office/drawing/2014/main" val="10005"/>
                  </a:ext>
                </a:extLst>
              </a:tr>
              <a:tr h="937565">
                <a:tc>
                  <a:txBody>
                    <a:bodyPr/>
                    <a:lstStyle/>
                    <a:p>
                      <a:pPr algn="just">
                        <a:lnSpc>
                          <a:spcPct val="107000"/>
                        </a:lnSpc>
                        <a:spcAft>
                          <a:spcPts val="0"/>
                        </a:spcAft>
                      </a:pPr>
                      <a:r>
                        <a:rPr lang="fr-CM" sz="1000" kern="100">
                          <a:solidFill>
                            <a:srgbClr val="101112"/>
                          </a:solidFill>
                          <a:latin typeface="Century Gothic" panose="020B0502020202020204" pitchFamily="34" charset="0"/>
                          <a:ea typeface="Calibri"/>
                          <a:cs typeface="Segoe UI"/>
                        </a:rPr>
                        <a:t>6</a:t>
                      </a:r>
                      <a:endParaRPr lang="en-US" sz="1100" kern="10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a:solidFill>
                            <a:srgbClr val="101112"/>
                          </a:solidFill>
                          <a:latin typeface="Century Gothic" panose="020B0502020202020204" pitchFamily="34" charset="0"/>
                          <a:ea typeface="Calibri"/>
                          <a:cs typeface="Segoe UI"/>
                        </a:rPr>
                        <a:t>Faible appréciation du projet Carte Jeune Biométrique par les sectorielles en charge de la jeunesse</a:t>
                      </a:r>
                      <a:endParaRPr lang="en-US" sz="1200" kern="10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dirty="0">
                          <a:solidFill>
                            <a:srgbClr val="101112"/>
                          </a:solidFill>
                          <a:latin typeface="Century Gothic" panose="020B0502020202020204" pitchFamily="34" charset="0"/>
                          <a:ea typeface="Calibri"/>
                          <a:cs typeface="Segoe UI"/>
                        </a:rPr>
                        <a:t>Organisation des rencontres avec les différentes sectorielles pour la vulgarisation de la Carte Jeune Biométrique ainsi que leurs implications pour la réussite de ce projet</a:t>
                      </a:r>
                      <a:endParaRPr lang="en-US" sz="1200" kern="100" dirty="0">
                        <a:latin typeface="Century Gothic" panose="020B0502020202020204" pitchFamily="34" charset="0"/>
                        <a:ea typeface="Calibri"/>
                        <a:cs typeface="Times New Roman"/>
                      </a:endParaRPr>
                    </a:p>
                  </a:txBody>
                  <a:tcPr marL="68580" marR="68580" marT="0" marB="0"/>
                </a:tc>
                <a:tc vMerge="1">
                  <a:txBody>
                    <a:bodyPr/>
                    <a:lstStyle/>
                    <a:p>
                      <a:endParaRPr lang="en-US"/>
                    </a:p>
                  </a:txBody>
                  <a:tcPr/>
                </a:tc>
                <a:extLst>
                  <a:ext uri="{0D108BD9-81ED-4DB2-BD59-A6C34878D82A}">
                    <a16:rowId xmlns:a16="http://schemas.microsoft.com/office/drawing/2014/main" val="10006"/>
                  </a:ext>
                </a:extLst>
              </a:tr>
              <a:tr h="696571">
                <a:tc>
                  <a:txBody>
                    <a:bodyPr/>
                    <a:lstStyle/>
                    <a:p>
                      <a:pPr algn="just">
                        <a:lnSpc>
                          <a:spcPct val="107000"/>
                        </a:lnSpc>
                        <a:spcAft>
                          <a:spcPts val="0"/>
                        </a:spcAft>
                      </a:pPr>
                      <a:r>
                        <a:rPr lang="fr-CM" sz="1000" kern="100">
                          <a:solidFill>
                            <a:srgbClr val="101112"/>
                          </a:solidFill>
                          <a:latin typeface="Century Gothic" panose="020B0502020202020204" pitchFamily="34" charset="0"/>
                          <a:ea typeface="Calibri"/>
                          <a:cs typeface="Segoe UI"/>
                        </a:rPr>
                        <a:t>7</a:t>
                      </a:r>
                      <a:endParaRPr lang="en-US" sz="1100" kern="10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dirty="0">
                          <a:solidFill>
                            <a:srgbClr val="101112"/>
                          </a:solidFill>
                          <a:latin typeface="Century Gothic" panose="020B0502020202020204" pitchFamily="34" charset="0"/>
                          <a:ea typeface="Calibri"/>
                          <a:cs typeface="Segoe UI"/>
                        </a:rPr>
                        <a:t>Faible acquisition des compétences par les responsables en charge de l’enrôlement des jeunes</a:t>
                      </a:r>
                      <a:endParaRPr lang="en-US" sz="1200" kern="100" dirty="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a:solidFill>
                            <a:srgbClr val="101112"/>
                          </a:solidFill>
                          <a:latin typeface="Century Gothic" panose="020B0502020202020204" pitchFamily="34" charset="0"/>
                          <a:ea typeface="Calibri"/>
                          <a:cs typeface="Segoe UI"/>
                        </a:rPr>
                        <a:t>Atelier de renforcement des capacités des personnels en charge de la production des Cartes Jeunes Biométriques</a:t>
                      </a:r>
                      <a:endParaRPr lang="en-US" sz="1200" kern="100">
                        <a:latin typeface="Century Gothic" panose="020B0502020202020204" pitchFamily="34" charset="0"/>
                        <a:ea typeface="Calibri"/>
                        <a:cs typeface="Times New Roman"/>
                      </a:endParaRPr>
                    </a:p>
                  </a:txBody>
                  <a:tcPr marL="68580" marR="68580" marT="0" marB="0"/>
                </a:tc>
                <a:tc>
                  <a:txBody>
                    <a:bodyPr/>
                    <a:lstStyle/>
                    <a:p>
                      <a:pPr algn="just">
                        <a:lnSpc>
                          <a:spcPct val="107000"/>
                        </a:lnSpc>
                        <a:spcAft>
                          <a:spcPts val="0"/>
                        </a:spcAft>
                      </a:pPr>
                      <a:r>
                        <a:rPr lang="fr-CM" sz="1200" kern="100" dirty="0">
                          <a:solidFill>
                            <a:srgbClr val="101112"/>
                          </a:solidFill>
                          <a:latin typeface="Century Gothic" panose="020B0502020202020204" pitchFamily="34" charset="0"/>
                          <a:ea typeface="Calibri"/>
                          <a:cs typeface="Segoe UI"/>
                        </a:rPr>
                        <a:t>Apporter les corrections techniques sur la plateforme et transférer les compétences de gestion aux personnels ONJ</a:t>
                      </a:r>
                      <a:endParaRPr lang="en-US" sz="1200" kern="100" dirty="0">
                        <a:latin typeface="Century Gothic" panose="020B0502020202020204" pitchFamily="34" charset="0"/>
                        <a:ea typeface="Calibri"/>
                        <a:cs typeface="Times New Roman"/>
                      </a:endParaRPr>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4277123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a:extLst>
            <a:ext uri="{FF2B5EF4-FFF2-40B4-BE49-F238E27FC236}">
              <a16:creationId xmlns:a16="http://schemas.microsoft.com/office/drawing/2014/main" id="{60A63D0C-16A0-1B32-E9EC-532BF5EEE424}"/>
            </a:ext>
          </a:extLst>
        </p:cNvPr>
        <p:cNvGrpSpPr/>
        <p:nvPr/>
      </p:nvGrpSpPr>
      <p:grpSpPr>
        <a:xfrm>
          <a:off x="0" y="0"/>
          <a:ext cx="0" cy="0"/>
          <a:chOff x="0" y="0"/>
          <a:chExt cx="0" cy="0"/>
        </a:xfrm>
      </p:grpSpPr>
      <p:sp>
        <p:nvSpPr>
          <p:cNvPr id="6" name="Titre 1">
            <a:extLst>
              <a:ext uri="{FF2B5EF4-FFF2-40B4-BE49-F238E27FC236}">
                <a16:creationId xmlns:a16="http://schemas.microsoft.com/office/drawing/2014/main" id="{888ABE1A-A0FD-3593-38D4-BC32F3BCCA11}"/>
              </a:ext>
            </a:extLst>
          </p:cNvPr>
          <p:cNvSpPr>
            <a:spLocks noGrp="1"/>
          </p:cNvSpPr>
          <p:nvPr>
            <p:ph type="title"/>
          </p:nvPr>
        </p:nvSpPr>
        <p:spPr>
          <a:xfrm>
            <a:off x="1760167" y="575124"/>
            <a:ext cx="8911687" cy="750756"/>
          </a:xfrm>
          <a:ln w="28575">
            <a:solidFill>
              <a:schemeClr val="accent1">
                <a:lumMod val="40000"/>
                <a:lumOff val="60000"/>
              </a:schemeClr>
            </a:solidFill>
          </a:ln>
        </p:spPr>
        <p:txBody>
          <a:bodyPr>
            <a:normAutofit/>
          </a:bodyPr>
          <a:lstStyle/>
          <a:p>
            <a:pPr algn="ctr"/>
            <a:r>
              <a:rPr lang="fr-FR" sz="3200" b="1" dirty="0">
                <a:solidFill>
                  <a:schemeClr val="accent1">
                    <a:lumMod val="50000"/>
                  </a:schemeClr>
                </a:solidFill>
                <a:latin typeface="Century Gothic" panose="020B0502020202020204" pitchFamily="34" charset="0"/>
                <a:cs typeface="Arial" panose="020B0604020202020204" pitchFamily="34" charset="0"/>
              </a:rPr>
              <a:t>RECOMMANDATIONS CLÉS</a:t>
            </a:r>
          </a:p>
        </p:txBody>
      </p:sp>
      <p:sp>
        <p:nvSpPr>
          <p:cNvPr id="7" name="Espace réservé du contenu 2">
            <a:extLst>
              <a:ext uri="{FF2B5EF4-FFF2-40B4-BE49-F238E27FC236}">
                <a16:creationId xmlns:a16="http://schemas.microsoft.com/office/drawing/2014/main" id="{693C0DFA-0272-81A6-392B-8F8DD7177E0C}"/>
              </a:ext>
            </a:extLst>
          </p:cNvPr>
          <p:cNvSpPr>
            <a:spLocks noGrp="1"/>
          </p:cNvSpPr>
          <p:nvPr>
            <p:ph idx="1"/>
          </p:nvPr>
        </p:nvSpPr>
        <p:spPr>
          <a:xfrm>
            <a:off x="736978" y="1542198"/>
            <a:ext cx="10740789" cy="3766781"/>
          </a:xfrm>
        </p:spPr>
        <p:txBody>
          <a:bodyPr>
            <a:noAutofit/>
          </a:bodyPr>
          <a:lstStyle/>
          <a:p>
            <a:pPr>
              <a:lnSpc>
                <a:spcPct val="120000"/>
              </a:lnSpc>
              <a:spcBef>
                <a:spcPts val="300"/>
              </a:spcBef>
              <a:buFont typeface="Wingdings" panose="05000000000000000000" pitchFamily="2" charset="2"/>
              <a:buChar char="Ø"/>
            </a:pPr>
            <a:r>
              <a:rPr lang="fr-FR" dirty="0">
                <a:latin typeface="Century Gothic" panose="020B0502020202020204" pitchFamily="34" charset="0"/>
              </a:rPr>
              <a:t> </a:t>
            </a:r>
            <a:r>
              <a:rPr lang="fr-FR" dirty="0">
                <a:solidFill>
                  <a:schemeClr val="tx1"/>
                </a:solidFill>
                <a:latin typeface="Century Gothic" panose="020B0502020202020204" pitchFamily="34" charset="0"/>
              </a:rPr>
              <a:t>Renforcer l’ancrage institutionnel et opérationnel de l’ONJ, afin de lui permettre de mieux remplir ses missions d’information, de référencement et d’analyse des données jeunesse ;</a:t>
            </a:r>
          </a:p>
          <a:p>
            <a:pPr>
              <a:lnSpc>
                <a:spcPct val="120000"/>
              </a:lnSpc>
              <a:spcBef>
                <a:spcPts val="300"/>
              </a:spcBef>
              <a:buFont typeface="Wingdings" panose="05000000000000000000" pitchFamily="2" charset="2"/>
              <a:buChar char="Ø"/>
            </a:pPr>
            <a:r>
              <a:rPr lang="fr-FR" dirty="0">
                <a:solidFill>
                  <a:schemeClr val="tx1"/>
                </a:solidFill>
                <a:latin typeface="Century Gothic" panose="020B0502020202020204" pitchFamily="34" charset="0"/>
              </a:rPr>
              <a:t> Conditionner davantage l’accès des jeunes à certains services et opportunités à la présentation de la CJB, dans une logique d’harmonisation;</a:t>
            </a:r>
          </a:p>
          <a:p>
            <a:pPr>
              <a:lnSpc>
                <a:spcPct val="120000"/>
              </a:lnSpc>
              <a:spcBef>
                <a:spcPts val="300"/>
              </a:spcBef>
              <a:buFont typeface="Wingdings" panose="05000000000000000000" pitchFamily="2" charset="2"/>
              <a:buChar char="Ø"/>
            </a:pPr>
            <a:r>
              <a:rPr lang="fr-FR" dirty="0">
                <a:latin typeface="Century Gothic" panose="020B0502020202020204" pitchFamily="34" charset="0"/>
              </a:rPr>
              <a:t> Contribuer à l’éducation économique et financière des jeunes, en appui aux initiatives portées par l’ONJ</a:t>
            </a:r>
            <a:endParaRPr lang="fr-FR"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37464463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C8A57D7-700D-4D80-8BF1-831F08A87875}"/>
              </a:ext>
            </a:extLst>
          </p:cNvPr>
          <p:cNvSpPr>
            <a:spLocks noGrp="1"/>
          </p:cNvSpPr>
          <p:nvPr>
            <p:ph idx="1"/>
          </p:nvPr>
        </p:nvSpPr>
        <p:spPr>
          <a:xfrm>
            <a:off x="1479838" y="669442"/>
            <a:ext cx="9508460" cy="1422829"/>
          </a:xfrm>
        </p:spPr>
        <p:txBody>
          <a:bodyPr>
            <a:normAutofit/>
          </a:bodyPr>
          <a:lstStyle/>
          <a:p>
            <a:pPr marL="0" indent="0" algn="ctr">
              <a:buNone/>
            </a:pPr>
            <a:r>
              <a:rPr kumimoji="0" lang="fr-CM" sz="4800" b="0" i="0" u="none" strike="noStrike" kern="1200" cap="none" spc="0" normalizeH="0" baseline="0" noProof="0" dirty="0">
                <a:ln>
                  <a:noFill/>
                </a:ln>
                <a:solidFill>
                  <a:srgbClr val="31B4E6">
                    <a:lumMod val="75000"/>
                  </a:srgbClr>
                </a:solidFill>
                <a:effectLst/>
                <a:uLnTx/>
                <a:uFillTx/>
                <a:latin typeface="Century Gothic"/>
                <a:ea typeface="+mj-ea"/>
                <a:cs typeface="+mj-cs"/>
              </a:rPr>
              <a:t>MERCI POUR VOTRE AIMABLE </a:t>
            </a:r>
            <a:r>
              <a:rPr lang="fr-CM" sz="4800" dirty="0">
                <a:solidFill>
                  <a:srgbClr val="31B4E6">
                    <a:lumMod val="75000"/>
                  </a:srgbClr>
                </a:solidFill>
                <a:latin typeface="Century Gothic"/>
                <a:ea typeface="+mj-ea"/>
                <a:cs typeface="+mj-cs"/>
              </a:rPr>
              <a:t>ATTENTION !</a:t>
            </a:r>
          </a:p>
          <a:p>
            <a:pPr marL="0" indent="0" algn="ctr">
              <a:buNone/>
            </a:pPr>
            <a:endParaRPr lang="fr-FR" sz="4800" dirty="0">
              <a:solidFill>
                <a:srgbClr val="31B4E6">
                  <a:lumMod val="75000"/>
                </a:srgbClr>
              </a:solidFill>
              <a:latin typeface="Century Gothic"/>
              <a:ea typeface="+mj-ea"/>
              <a:cs typeface="+mj-cs"/>
            </a:endParaRPr>
          </a:p>
        </p:txBody>
      </p:sp>
      <p:pic>
        <p:nvPicPr>
          <p:cNvPr id="2" name="Image 4">
            <a:extLst>
              <a:ext uri="{FF2B5EF4-FFF2-40B4-BE49-F238E27FC236}">
                <a16:creationId xmlns:a16="http://schemas.microsoft.com/office/drawing/2014/main" id="{8D9285E2-3DB2-96C1-2352-CF71AFA8EFFA}"/>
              </a:ext>
            </a:extLst>
          </p:cNvPr>
          <p:cNvPicPr>
            <a:picLocks noChangeAspect="1"/>
          </p:cNvPicPr>
          <p:nvPr/>
        </p:nvPicPr>
        <p:blipFill rotWithShape="1">
          <a:blip r:embed="rId2"/>
          <a:srcRect l="967" t="5053" r="3346" b="8200"/>
          <a:stretch/>
        </p:blipFill>
        <p:spPr>
          <a:xfrm>
            <a:off x="4600461" y="2471482"/>
            <a:ext cx="2991077" cy="2863729"/>
          </a:xfrm>
          <a:prstGeom prst="flowChartConnector">
            <a:avLst/>
          </a:prstGeom>
        </p:spPr>
      </p:pic>
    </p:spTree>
    <p:extLst>
      <p:ext uri="{BB962C8B-B14F-4D97-AF65-F5344CB8AC3E}">
        <p14:creationId xmlns:p14="http://schemas.microsoft.com/office/powerpoint/2010/main" val="286523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70E9CE-5291-4DDD-8986-54A28D071E41}"/>
              </a:ext>
            </a:extLst>
          </p:cNvPr>
          <p:cNvSpPr>
            <a:spLocks noGrp="1"/>
          </p:cNvSpPr>
          <p:nvPr>
            <p:ph type="title"/>
          </p:nvPr>
        </p:nvSpPr>
        <p:spPr>
          <a:xfrm>
            <a:off x="1269242" y="681259"/>
            <a:ext cx="10263116" cy="616862"/>
          </a:xfrm>
          <a:ln w="28575">
            <a:solidFill>
              <a:schemeClr val="accent1">
                <a:lumMod val="20000"/>
                <a:lumOff val="80000"/>
              </a:schemeClr>
            </a:solidFill>
          </a:ln>
        </p:spPr>
        <p:txBody>
          <a:bodyPr>
            <a:normAutofit/>
          </a:bodyPr>
          <a:lstStyle/>
          <a:p>
            <a:pPr algn="ctr"/>
            <a:r>
              <a:rPr lang="fr-FR" sz="2800" b="1" dirty="0">
                <a:solidFill>
                  <a:schemeClr val="accent1">
                    <a:lumMod val="50000"/>
                  </a:schemeClr>
                </a:solidFill>
                <a:latin typeface="Century Gothic" panose="020B0502020202020204" pitchFamily="34" charset="0"/>
              </a:rPr>
              <a:t>OBSERVATOIRE NATIONAL DE LA JEUNESSE (ONJ)</a:t>
            </a:r>
            <a:endParaRPr lang="fr-FR" sz="2800" b="1" dirty="0">
              <a:solidFill>
                <a:schemeClr val="accent1">
                  <a:lumMod val="50000"/>
                </a:schemeClr>
              </a:solidFill>
              <a:latin typeface="Century Gothic" panose="020B0502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9DE9CC0A-E6F4-462F-B3A5-7F87F7CD62FF}"/>
              </a:ext>
            </a:extLst>
          </p:cNvPr>
          <p:cNvSpPr>
            <a:spLocks noGrp="1"/>
          </p:cNvSpPr>
          <p:nvPr>
            <p:ph idx="1"/>
          </p:nvPr>
        </p:nvSpPr>
        <p:spPr>
          <a:xfrm>
            <a:off x="928049" y="1781628"/>
            <a:ext cx="10890912" cy="3294743"/>
          </a:xfrm>
        </p:spPr>
        <p:txBody>
          <a:bodyPr>
            <a:noAutofit/>
          </a:bodyPr>
          <a:lstStyle/>
          <a:p>
            <a:pPr>
              <a:buFont typeface="Wingdings" panose="05000000000000000000" pitchFamily="2" charset="2"/>
              <a:buChar char="Ø"/>
            </a:pPr>
            <a:r>
              <a:rPr lang="fr-FR" sz="3200" dirty="0">
                <a:latin typeface="Century Gothic" panose="020B0502020202020204" pitchFamily="34" charset="0"/>
                <a:cs typeface="Arial" panose="020B0604020202020204" pitchFamily="34" charset="0"/>
              </a:rPr>
              <a:t> Structure Rattachée au Ministère en charge de la jeunesse (MINJEC)</a:t>
            </a:r>
          </a:p>
          <a:p>
            <a:pPr>
              <a:buFont typeface="Wingdings" panose="05000000000000000000" pitchFamily="2" charset="2"/>
              <a:buChar char="Ø"/>
            </a:pPr>
            <a:r>
              <a:rPr lang="fr-FR" sz="3200" dirty="0">
                <a:latin typeface="Century Gothic" panose="020B0502020202020204" pitchFamily="34" charset="0"/>
                <a:cs typeface="Arial" panose="020B0604020202020204" pitchFamily="34" charset="0"/>
              </a:rPr>
              <a:t> Plateforme publique d’informations et de référencement des jeunes en liaison avec les Administrations et les organismes concernés</a:t>
            </a:r>
          </a:p>
          <a:p>
            <a:pPr>
              <a:buFont typeface="Wingdings" panose="05000000000000000000" pitchFamily="2" charset="2"/>
              <a:buChar char="Ø"/>
            </a:pPr>
            <a:r>
              <a:rPr lang="fr-FR" sz="3200" dirty="0">
                <a:latin typeface="Century Gothic" panose="020B0502020202020204" pitchFamily="34" charset="0"/>
                <a:cs typeface="Arial" panose="020B0604020202020204" pitchFamily="34" charset="0"/>
              </a:rPr>
              <a:t> Porteur de la Carte Jeune Biométrique (CJB)</a:t>
            </a:r>
          </a:p>
          <a:p>
            <a:pPr>
              <a:buFont typeface="Wingdings" panose="05000000000000000000" pitchFamily="2" charset="2"/>
              <a:buChar char="Ø"/>
            </a:pPr>
            <a:endParaRPr lang="fr-FR" sz="3200" dirty="0">
              <a:latin typeface="Century Gothic" panose="020B0502020202020204" pitchFamily="34" charset="0"/>
              <a:cs typeface="Arial" panose="020B0604020202020204" pitchFamily="34" charset="0"/>
            </a:endParaRPr>
          </a:p>
          <a:p>
            <a:pPr marL="0" indent="0" algn="just">
              <a:buNone/>
            </a:pPr>
            <a:endParaRPr lang="fr-FR" sz="3200" dirty="0">
              <a:latin typeface="Century Gothic" panose="020B0502020202020204" pitchFamily="34" charset="0"/>
            </a:endParaRPr>
          </a:p>
          <a:p>
            <a:endParaRPr lang="fr-FR" sz="3200" dirty="0">
              <a:latin typeface="Century Gothic" panose="020B0502020202020204" pitchFamily="34" charset="0"/>
            </a:endParaRPr>
          </a:p>
          <a:p>
            <a:endParaRPr lang="fr-FR" sz="3200" dirty="0">
              <a:latin typeface="Century Gothic" panose="020B0502020202020204" pitchFamily="34" charset="0"/>
            </a:endParaRPr>
          </a:p>
        </p:txBody>
      </p:sp>
    </p:spTree>
    <p:extLst>
      <p:ext uri="{BB962C8B-B14F-4D97-AF65-F5344CB8AC3E}">
        <p14:creationId xmlns:p14="http://schemas.microsoft.com/office/powerpoint/2010/main" val="889544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DE9CC0A-E6F4-462F-B3A5-7F87F7CD62FF}"/>
              </a:ext>
            </a:extLst>
          </p:cNvPr>
          <p:cNvSpPr>
            <a:spLocks noGrp="1"/>
          </p:cNvSpPr>
          <p:nvPr>
            <p:ph idx="1"/>
          </p:nvPr>
        </p:nvSpPr>
        <p:spPr>
          <a:xfrm>
            <a:off x="817560" y="1518539"/>
            <a:ext cx="10714798" cy="1332813"/>
          </a:xfrm>
        </p:spPr>
        <p:txBody>
          <a:bodyPr>
            <a:noAutofit/>
          </a:bodyPr>
          <a:lstStyle/>
          <a:p>
            <a:pPr>
              <a:lnSpc>
                <a:spcPct val="120000"/>
              </a:lnSpc>
              <a:buFont typeface="Wingdings" panose="05000000000000000000" pitchFamily="2" charset="2"/>
              <a:buChar char="Ø"/>
            </a:pPr>
            <a:r>
              <a:rPr lang="fr-FR" sz="2400" dirty="0">
                <a:latin typeface="Century Gothic" panose="020B0502020202020204" pitchFamily="34" charset="0"/>
                <a:cs typeface="Arial" panose="020B0604020202020204" pitchFamily="34" charset="0"/>
              </a:rPr>
              <a:t> Arrêté n°007/CAB/PM du 18 février 2022 portant création, organisation et fonctionnement de l’Observatoire National de la Jeunesse ;</a:t>
            </a:r>
          </a:p>
          <a:p>
            <a:pPr>
              <a:lnSpc>
                <a:spcPct val="120000"/>
              </a:lnSpc>
              <a:buFont typeface="Wingdings" panose="05000000000000000000" pitchFamily="2" charset="2"/>
              <a:buChar char="Ø"/>
            </a:pPr>
            <a:endParaRPr lang="fr-FR" sz="800" dirty="0">
              <a:latin typeface="Century Gothic" panose="020B0502020202020204" pitchFamily="34" charset="0"/>
            </a:endParaRPr>
          </a:p>
          <a:p>
            <a:pPr>
              <a:lnSpc>
                <a:spcPct val="120000"/>
              </a:lnSpc>
            </a:pPr>
            <a:endParaRPr lang="fr-FR" sz="800" dirty="0">
              <a:latin typeface="Century Gothic" panose="020B0502020202020204" pitchFamily="34" charset="0"/>
            </a:endParaRPr>
          </a:p>
        </p:txBody>
      </p:sp>
      <p:sp>
        <p:nvSpPr>
          <p:cNvPr id="5" name="Titre 1">
            <a:extLst>
              <a:ext uri="{FF2B5EF4-FFF2-40B4-BE49-F238E27FC236}">
                <a16:creationId xmlns:a16="http://schemas.microsoft.com/office/drawing/2014/main" id="{5170E9CE-5291-4DDD-8986-54A28D071E41}"/>
              </a:ext>
            </a:extLst>
          </p:cNvPr>
          <p:cNvSpPr txBox="1">
            <a:spLocks/>
          </p:cNvSpPr>
          <p:nvPr/>
        </p:nvSpPr>
        <p:spPr>
          <a:xfrm>
            <a:off x="1269242" y="491774"/>
            <a:ext cx="10263116" cy="616862"/>
          </a:xfrm>
          <a:prstGeom prst="rect">
            <a:avLst/>
          </a:prstGeom>
          <a:ln w="28575">
            <a:solidFill>
              <a:schemeClr val="accent1">
                <a:lumMod val="40000"/>
                <a:lumOff val="60000"/>
              </a:schemeClr>
            </a:solidFill>
          </a:ln>
        </p:spPr>
        <p:txBody>
          <a:bodyPr vert="horz" lIns="91440" tIns="45720" rIns="91440" bIns="45720" rtlCol="0" anchor="ctr">
            <a:normAutofit fontScale="97500"/>
          </a:bodyPr>
          <a:lstStyle>
            <a:lvl1pPr algn="l" defTabSz="914377"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800" b="1" dirty="0">
                <a:solidFill>
                  <a:schemeClr val="accent1">
                    <a:lumMod val="50000"/>
                  </a:schemeClr>
                </a:solidFill>
                <a:latin typeface="Century Gothic" panose="020B0502020202020204" pitchFamily="34" charset="0"/>
              </a:rPr>
              <a:t>MANDAT INSTITUTIONNEL ET BASE JURIDIQUE</a:t>
            </a:r>
            <a:endParaRPr lang="fr-FR" sz="2800" b="1" dirty="0">
              <a:solidFill>
                <a:schemeClr val="accent1">
                  <a:lumMod val="50000"/>
                </a:schemeClr>
              </a:solidFill>
              <a:latin typeface="Century Gothic" panose="020B0502020202020204" pitchFamily="34" charset="0"/>
              <a:cs typeface="Arial" panose="020B0604020202020204" pitchFamily="34" charset="0"/>
            </a:endParaRPr>
          </a:p>
        </p:txBody>
      </p:sp>
      <p:sp>
        <p:nvSpPr>
          <p:cNvPr id="7" name="Rectangle 6"/>
          <p:cNvSpPr/>
          <p:nvPr/>
        </p:nvSpPr>
        <p:spPr>
          <a:xfrm>
            <a:off x="1842449" y="1183623"/>
            <a:ext cx="8871042" cy="424732"/>
          </a:xfrm>
          <a:prstGeom prst="rect">
            <a:avLst/>
          </a:prstGeom>
        </p:spPr>
        <p:txBody>
          <a:bodyPr wrap="square">
            <a:spAutoFit/>
          </a:bodyPr>
          <a:lstStyle/>
          <a:p>
            <a:pPr lvl="0" algn="ctr" defTabSz="914377">
              <a:lnSpc>
                <a:spcPct val="90000"/>
              </a:lnSpc>
              <a:spcBef>
                <a:spcPts val="1000"/>
              </a:spcBef>
              <a:buClrTx/>
            </a:pPr>
            <a:r>
              <a:rPr lang="fr-FR" sz="2400" b="1" kern="1200" dirty="0">
                <a:solidFill>
                  <a:schemeClr val="accent1">
                    <a:lumMod val="50000"/>
                  </a:schemeClr>
                </a:solidFill>
                <a:latin typeface="Century Gothic" panose="020B0502020202020204" pitchFamily="34" charset="0"/>
                <a:ea typeface="+mn-ea"/>
                <a:cs typeface="Arial" panose="020B0604020202020204" pitchFamily="34" charset="0"/>
              </a:rPr>
              <a:t>Base juridique</a:t>
            </a:r>
          </a:p>
        </p:txBody>
      </p:sp>
      <p:sp>
        <p:nvSpPr>
          <p:cNvPr id="4" name="TextBox 3">
            <a:extLst>
              <a:ext uri="{FF2B5EF4-FFF2-40B4-BE49-F238E27FC236}">
                <a16:creationId xmlns:a16="http://schemas.microsoft.com/office/drawing/2014/main" id="{5976F92F-3635-85CB-6D85-C19EEEA94BE8}"/>
              </a:ext>
            </a:extLst>
          </p:cNvPr>
          <p:cNvSpPr txBox="1"/>
          <p:nvPr/>
        </p:nvSpPr>
        <p:spPr>
          <a:xfrm>
            <a:off x="872804" y="3172833"/>
            <a:ext cx="10604310" cy="3933128"/>
          </a:xfrm>
          <a:prstGeom prst="rect">
            <a:avLst/>
          </a:prstGeom>
          <a:noFill/>
        </p:spPr>
        <p:txBody>
          <a:bodyPr wrap="square">
            <a:spAutoFit/>
          </a:bodyPr>
          <a:lstStyle/>
          <a:p>
            <a:pPr>
              <a:lnSpc>
                <a:spcPct val="120000"/>
              </a:lnSpc>
              <a:buFont typeface="Wingdings" panose="05000000000000000000" pitchFamily="2" charset="2"/>
              <a:buChar char="Ø"/>
            </a:pPr>
            <a:r>
              <a:rPr lang="fr-FR" sz="2100" dirty="0">
                <a:latin typeface="Century Gothic" panose="020B0502020202020204" pitchFamily="34" charset="0"/>
                <a:cs typeface="Arial" panose="020B0604020202020204" pitchFamily="34" charset="0"/>
              </a:rPr>
              <a:t> La constitution et de l'actualisation des bases de données sur la jeunesse, ainsi que sur les structures publiques, projets et programmes gouvernementaux et non gouvernementaux d'encadrement et d'insertion sociale et économique des jeunes;</a:t>
            </a:r>
          </a:p>
          <a:p>
            <a:pPr>
              <a:lnSpc>
                <a:spcPct val="120000"/>
              </a:lnSpc>
              <a:buFont typeface="Wingdings" panose="05000000000000000000" pitchFamily="2" charset="2"/>
              <a:buChar char="Ø"/>
            </a:pPr>
            <a:r>
              <a:rPr lang="fr-FR" sz="2100" dirty="0">
                <a:latin typeface="Century Gothic" panose="020B0502020202020204" pitchFamily="34" charset="0"/>
                <a:cs typeface="Arial" panose="020B0604020202020204" pitchFamily="34" charset="0"/>
              </a:rPr>
              <a:t> La réalisation d'études et d'analyses sur les questions de jeunesse;</a:t>
            </a:r>
          </a:p>
          <a:p>
            <a:pPr>
              <a:lnSpc>
                <a:spcPct val="120000"/>
              </a:lnSpc>
              <a:buFont typeface="Wingdings" panose="05000000000000000000" pitchFamily="2" charset="2"/>
              <a:buChar char="Ø"/>
            </a:pPr>
            <a:r>
              <a:rPr lang="fr-FR" sz="2100" dirty="0">
                <a:latin typeface="Century Gothic" panose="020B0502020202020204" pitchFamily="34" charset="0"/>
                <a:cs typeface="Arial" panose="020B0604020202020204" pitchFamily="34" charset="0"/>
              </a:rPr>
              <a:t> Identification des maux de la jeunesse et de ses attentes vis-à-vis des pouvoirs publics;</a:t>
            </a:r>
          </a:p>
          <a:p>
            <a:pPr>
              <a:lnSpc>
                <a:spcPct val="120000"/>
              </a:lnSpc>
              <a:buFont typeface="Wingdings" panose="05000000000000000000" pitchFamily="2" charset="2"/>
              <a:buChar char="Ø"/>
            </a:pPr>
            <a:r>
              <a:rPr lang="fr-FR" sz="2100" dirty="0">
                <a:latin typeface="Century Gothic" panose="020B0502020202020204" pitchFamily="34" charset="0"/>
                <a:cs typeface="Arial" panose="020B0604020202020204" pitchFamily="34" charset="0"/>
              </a:rPr>
              <a:t>Elaboration de documents de prospective en faveur de la jeunesse;</a:t>
            </a:r>
          </a:p>
          <a:p>
            <a:pPr>
              <a:lnSpc>
                <a:spcPct val="120000"/>
              </a:lnSpc>
              <a:buFont typeface="Wingdings" panose="05000000000000000000" pitchFamily="2" charset="2"/>
              <a:buChar char="Ø"/>
            </a:pPr>
            <a:r>
              <a:rPr lang="fr-FR" sz="2100" dirty="0">
                <a:latin typeface="Century Gothic" panose="020B0502020202020204" pitchFamily="34" charset="0"/>
                <a:cs typeface="Arial" panose="020B0604020202020204" pitchFamily="34" charset="0"/>
              </a:rPr>
              <a:t>toute autre activité en lien avec sa mission.</a:t>
            </a:r>
          </a:p>
          <a:p>
            <a:pPr>
              <a:lnSpc>
                <a:spcPct val="120000"/>
              </a:lnSpc>
              <a:buFont typeface="Wingdings" panose="05000000000000000000" pitchFamily="2" charset="2"/>
              <a:buChar char="Ø"/>
            </a:pPr>
            <a:endParaRPr lang="fr-FR" sz="2100" dirty="0">
              <a:latin typeface="Century Gothic" panose="020B0502020202020204" pitchFamily="34" charset="0"/>
            </a:endParaRPr>
          </a:p>
        </p:txBody>
      </p:sp>
      <p:sp>
        <p:nvSpPr>
          <p:cNvPr id="6" name="Rectangle 5">
            <a:extLst>
              <a:ext uri="{FF2B5EF4-FFF2-40B4-BE49-F238E27FC236}">
                <a16:creationId xmlns:a16="http://schemas.microsoft.com/office/drawing/2014/main" id="{6E6C07E4-3BF7-748C-CEB9-5C4E4B9105FC}"/>
              </a:ext>
            </a:extLst>
          </p:cNvPr>
          <p:cNvSpPr/>
          <p:nvPr/>
        </p:nvSpPr>
        <p:spPr>
          <a:xfrm>
            <a:off x="1965279" y="2715444"/>
            <a:ext cx="8871042" cy="424732"/>
          </a:xfrm>
          <a:prstGeom prst="rect">
            <a:avLst/>
          </a:prstGeom>
        </p:spPr>
        <p:txBody>
          <a:bodyPr wrap="square">
            <a:spAutoFit/>
          </a:bodyPr>
          <a:lstStyle/>
          <a:p>
            <a:pPr lvl="0" algn="ctr" defTabSz="914377">
              <a:lnSpc>
                <a:spcPct val="90000"/>
              </a:lnSpc>
              <a:spcBef>
                <a:spcPts val="1000"/>
              </a:spcBef>
              <a:buClrTx/>
            </a:pPr>
            <a:r>
              <a:rPr lang="fr-FR" sz="2400" b="1" kern="1200" dirty="0">
                <a:solidFill>
                  <a:schemeClr val="accent1">
                    <a:lumMod val="50000"/>
                  </a:schemeClr>
                </a:solidFill>
                <a:latin typeface="Century Gothic" panose="020B0502020202020204" pitchFamily="34" charset="0"/>
                <a:ea typeface="+mn-ea"/>
                <a:cs typeface="Arial" panose="020B0604020202020204" pitchFamily="34" charset="0"/>
              </a:rPr>
              <a:t>Mandat institutionnel</a:t>
            </a:r>
          </a:p>
        </p:txBody>
      </p:sp>
    </p:spTree>
    <p:extLst>
      <p:ext uri="{BB962C8B-B14F-4D97-AF65-F5344CB8AC3E}">
        <p14:creationId xmlns:p14="http://schemas.microsoft.com/office/powerpoint/2010/main" val="272530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DE9CC0A-E6F4-462F-B3A5-7F87F7CD62FF}"/>
              </a:ext>
            </a:extLst>
          </p:cNvPr>
          <p:cNvSpPr>
            <a:spLocks noGrp="1"/>
          </p:cNvSpPr>
          <p:nvPr>
            <p:ph idx="1"/>
          </p:nvPr>
        </p:nvSpPr>
        <p:spPr>
          <a:xfrm>
            <a:off x="817561" y="1228299"/>
            <a:ext cx="10892218" cy="5295331"/>
          </a:xfrm>
        </p:spPr>
        <p:txBody>
          <a:bodyPr>
            <a:noAutofit/>
          </a:bodyPr>
          <a:lstStyle/>
          <a:p>
            <a:pPr>
              <a:lnSpc>
                <a:spcPct val="120000"/>
              </a:lnSpc>
              <a:buFont typeface="Wingdings" panose="05000000000000000000" pitchFamily="2" charset="2"/>
              <a:buChar char="Ø"/>
            </a:pPr>
            <a:r>
              <a:rPr lang="fr-FR" b="1" dirty="0">
                <a:solidFill>
                  <a:schemeClr val="accent1">
                    <a:lumMod val="50000"/>
                  </a:schemeClr>
                </a:solidFill>
                <a:latin typeface="Century Gothic" panose="020B0502020202020204" pitchFamily="34" charset="0"/>
                <a:cs typeface="Arial" panose="020B0604020202020204" pitchFamily="34" charset="0"/>
              </a:rPr>
              <a:t> SND30 </a:t>
            </a:r>
            <a:r>
              <a:rPr lang="fr-FR" dirty="0">
                <a:solidFill>
                  <a:schemeClr val="accent1">
                    <a:lumMod val="50000"/>
                  </a:schemeClr>
                </a:solidFill>
                <a:latin typeface="Century Gothic" panose="020B0502020202020204" pitchFamily="34" charset="0"/>
                <a:cs typeface="Arial" panose="020B0604020202020204" pitchFamily="34" charset="0"/>
              </a:rPr>
              <a:t>:</a:t>
            </a:r>
          </a:p>
          <a:p>
            <a:pPr lvl="1">
              <a:lnSpc>
                <a:spcPct val="120000"/>
              </a:lnSpc>
              <a:buFont typeface="Wingdings" panose="05000000000000000000" pitchFamily="2" charset="2"/>
              <a:buChar char="Ø"/>
            </a:pPr>
            <a:r>
              <a:rPr lang="fr-FR" dirty="0">
                <a:latin typeface="Century Gothic" panose="020B0502020202020204" pitchFamily="34" charset="0"/>
                <a:cs typeface="Arial" panose="020B0604020202020204" pitchFamily="34" charset="0"/>
              </a:rPr>
              <a:t> Développement du capital humain ;</a:t>
            </a:r>
          </a:p>
          <a:p>
            <a:pPr lvl="1">
              <a:lnSpc>
                <a:spcPct val="120000"/>
              </a:lnSpc>
              <a:buFont typeface="Wingdings" panose="05000000000000000000" pitchFamily="2" charset="2"/>
              <a:buChar char="Ø"/>
            </a:pPr>
            <a:r>
              <a:rPr lang="fr-FR" dirty="0">
                <a:latin typeface="Century Gothic" panose="020B0502020202020204" pitchFamily="34" charset="0"/>
                <a:cs typeface="Arial" panose="020B0604020202020204" pitchFamily="34" charset="0"/>
              </a:rPr>
              <a:t> Inclusion économique et financière ;</a:t>
            </a:r>
          </a:p>
          <a:p>
            <a:pPr>
              <a:lnSpc>
                <a:spcPct val="120000"/>
              </a:lnSpc>
              <a:buFont typeface="Wingdings" panose="05000000000000000000" pitchFamily="2" charset="2"/>
              <a:buChar char="Ø"/>
            </a:pPr>
            <a:r>
              <a:rPr lang="fr-FR" dirty="0">
                <a:latin typeface="Century Gothic" panose="020B0502020202020204" pitchFamily="34" charset="0"/>
                <a:cs typeface="Arial" panose="020B0604020202020204" pitchFamily="34" charset="0"/>
              </a:rPr>
              <a:t> </a:t>
            </a:r>
            <a:r>
              <a:rPr lang="fr-FR" b="1" dirty="0">
                <a:solidFill>
                  <a:schemeClr val="accent1">
                    <a:lumMod val="50000"/>
                  </a:schemeClr>
                </a:solidFill>
                <a:latin typeface="Century Gothic" panose="020B0502020202020204" pitchFamily="34" charset="0"/>
                <a:cs typeface="Arial" panose="020B0604020202020204" pitchFamily="34" charset="0"/>
              </a:rPr>
              <a:t>Politique Nationale de la Jeunesse &amp; Plan Jeunesse </a:t>
            </a:r>
            <a:r>
              <a:rPr lang="fr-FR" dirty="0">
                <a:solidFill>
                  <a:schemeClr val="accent1">
                    <a:lumMod val="50000"/>
                  </a:schemeClr>
                </a:solidFill>
                <a:latin typeface="Century Gothic" panose="020B0502020202020204" pitchFamily="34" charset="0"/>
                <a:cs typeface="Arial" panose="020B0604020202020204" pitchFamily="34" charset="0"/>
              </a:rPr>
              <a:t>:</a:t>
            </a:r>
          </a:p>
          <a:p>
            <a:pPr lvl="1">
              <a:lnSpc>
                <a:spcPct val="120000"/>
              </a:lnSpc>
              <a:buFont typeface="Wingdings" panose="05000000000000000000" pitchFamily="2" charset="2"/>
              <a:buChar char="Ø"/>
            </a:pPr>
            <a:r>
              <a:rPr lang="fr-FR" dirty="0">
                <a:latin typeface="Century Gothic" panose="020B0502020202020204" pitchFamily="34" charset="0"/>
                <a:cs typeface="Arial" panose="020B0604020202020204" pitchFamily="34" charset="0"/>
              </a:rPr>
              <a:t> Accès équitable à l’information et référencements des jeunes aux opportunités ;</a:t>
            </a:r>
          </a:p>
          <a:p>
            <a:pPr>
              <a:lnSpc>
                <a:spcPct val="120000"/>
              </a:lnSpc>
              <a:buFont typeface="Wingdings" panose="05000000000000000000" pitchFamily="2" charset="2"/>
              <a:buChar char="Ø"/>
            </a:pPr>
            <a:r>
              <a:rPr lang="fr-FR" dirty="0">
                <a:latin typeface="Century Gothic" panose="020B0502020202020204" pitchFamily="34" charset="0"/>
                <a:cs typeface="Arial" panose="020B0604020202020204" pitchFamily="34" charset="0"/>
              </a:rPr>
              <a:t> </a:t>
            </a:r>
            <a:r>
              <a:rPr lang="fr-FR" b="1" dirty="0">
                <a:solidFill>
                  <a:schemeClr val="accent1">
                    <a:lumMod val="50000"/>
                  </a:schemeClr>
                </a:solidFill>
                <a:latin typeface="Century Gothic" panose="020B0502020202020204" pitchFamily="34" charset="0"/>
                <a:cs typeface="Arial" panose="020B0604020202020204" pitchFamily="34" charset="0"/>
              </a:rPr>
              <a:t>Stratégie Nationale de Finance inclusive :</a:t>
            </a:r>
          </a:p>
          <a:p>
            <a:pPr lvl="1">
              <a:lnSpc>
                <a:spcPct val="120000"/>
              </a:lnSpc>
              <a:buFont typeface="Wingdings" panose="05000000000000000000" pitchFamily="2" charset="2"/>
              <a:buChar char="Ø"/>
            </a:pPr>
            <a:r>
              <a:rPr lang="fr-FR" dirty="0">
                <a:latin typeface="Century Gothic" panose="020B0502020202020204" pitchFamily="34" charset="0"/>
                <a:cs typeface="Arial" panose="020B0604020202020204" pitchFamily="34" charset="0"/>
              </a:rPr>
              <a:t> </a:t>
            </a:r>
            <a:r>
              <a:rPr lang="fr-FR" dirty="0">
                <a:solidFill>
                  <a:schemeClr val="tx1"/>
                </a:solidFill>
                <a:latin typeface="Century Gothic" panose="020B0502020202020204" pitchFamily="34" charset="0"/>
                <a:cs typeface="Arial" panose="020B0604020202020204" pitchFamily="34" charset="0"/>
              </a:rPr>
              <a:t>Bancarisation et protection financière des jeunes à travers la CJB.</a:t>
            </a:r>
          </a:p>
          <a:p>
            <a:pPr marL="0" indent="0" algn="just">
              <a:lnSpc>
                <a:spcPct val="120000"/>
              </a:lnSpc>
              <a:buNone/>
            </a:pPr>
            <a:endParaRPr lang="fr-FR" sz="900" dirty="0">
              <a:latin typeface="Century Gothic" panose="020B0502020202020204" pitchFamily="34" charset="0"/>
            </a:endParaRPr>
          </a:p>
          <a:p>
            <a:pPr>
              <a:lnSpc>
                <a:spcPct val="120000"/>
              </a:lnSpc>
            </a:pPr>
            <a:endParaRPr lang="fr-FR" sz="900" dirty="0">
              <a:latin typeface="Century Gothic" panose="020B0502020202020204" pitchFamily="34" charset="0"/>
            </a:endParaRPr>
          </a:p>
          <a:p>
            <a:pPr>
              <a:lnSpc>
                <a:spcPct val="120000"/>
              </a:lnSpc>
            </a:pPr>
            <a:endParaRPr lang="fr-FR" sz="900" dirty="0">
              <a:latin typeface="Century Gothic" panose="020B0502020202020204" pitchFamily="34" charset="0"/>
            </a:endParaRPr>
          </a:p>
        </p:txBody>
      </p:sp>
      <p:sp>
        <p:nvSpPr>
          <p:cNvPr id="5" name="Titre 1">
            <a:extLst>
              <a:ext uri="{FF2B5EF4-FFF2-40B4-BE49-F238E27FC236}">
                <a16:creationId xmlns:a16="http://schemas.microsoft.com/office/drawing/2014/main" id="{5170E9CE-5291-4DDD-8986-54A28D071E41}"/>
              </a:ext>
            </a:extLst>
          </p:cNvPr>
          <p:cNvSpPr txBox="1">
            <a:spLocks/>
          </p:cNvSpPr>
          <p:nvPr/>
        </p:nvSpPr>
        <p:spPr>
          <a:xfrm>
            <a:off x="1269242" y="491774"/>
            <a:ext cx="10263116" cy="616862"/>
          </a:xfrm>
          <a:prstGeom prst="rect">
            <a:avLst/>
          </a:prstGeom>
          <a:ln w="28575">
            <a:solidFill>
              <a:schemeClr val="accent1">
                <a:lumMod val="40000"/>
                <a:lumOff val="60000"/>
              </a:schemeClr>
            </a:solidFill>
          </a:ln>
        </p:spPr>
        <p:txBody>
          <a:bodyPr vert="horz" lIns="91440" tIns="45720" rIns="91440" bIns="45720" rtlCol="0" anchor="ctr">
            <a:normAutofit fontScale="97500"/>
          </a:bodyPr>
          <a:lstStyle>
            <a:lvl1pPr algn="l" defTabSz="914377"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800" b="1" dirty="0">
                <a:solidFill>
                  <a:schemeClr val="accent1">
                    <a:lumMod val="50000"/>
                  </a:schemeClr>
                </a:solidFill>
                <a:latin typeface="Century Gothic" panose="020B0502020202020204" pitchFamily="34" charset="0"/>
              </a:rPr>
              <a:t>ALIGNEMENT STRATÉGIQUE</a:t>
            </a:r>
            <a:endParaRPr lang="fr-FR" sz="2800" b="1" dirty="0">
              <a:solidFill>
                <a:schemeClr val="accent1">
                  <a:lumMod val="50000"/>
                </a:schemeClr>
              </a:solidFill>
              <a:latin typeface="Century Gothic" panose="020B0502020202020204" pitchFamily="34" charset="0"/>
              <a:cs typeface="Arial" panose="020B0604020202020204" pitchFamily="34" charset="0"/>
            </a:endParaRPr>
          </a:p>
        </p:txBody>
      </p:sp>
    </p:spTree>
    <p:extLst>
      <p:ext uri="{BB962C8B-B14F-4D97-AF65-F5344CB8AC3E}">
        <p14:creationId xmlns:p14="http://schemas.microsoft.com/office/powerpoint/2010/main" val="2372554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a:extLst>
            <a:ext uri="{FF2B5EF4-FFF2-40B4-BE49-F238E27FC236}">
              <a16:creationId xmlns:a16="http://schemas.microsoft.com/office/drawing/2014/main" id="{914B4E5C-4DDB-746C-12BD-6B4A084F217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39D7643-C1EE-90F4-D665-448E5CF414E6}"/>
              </a:ext>
            </a:extLst>
          </p:cNvPr>
          <p:cNvSpPr>
            <a:spLocks noGrp="1"/>
          </p:cNvSpPr>
          <p:nvPr>
            <p:ph type="title"/>
          </p:nvPr>
        </p:nvSpPr>
        <p:spPr>
          <a:xfrm>
            <a:off x="1752002" y="681259"/>
            <a:ext cx="7337407" cy="616862"/>
          </a:xfrm>
          <a:ln w="28575">
            <a:solidFill>
              <a:schemeClr val="accent1">
                <a:lumMod val="40000"/>
                <a:lumOff val="60000"/>
              </a:schemeClr>
            </a:solidFill>
          </a:ln>
        </p:spPr>
        <p:txBody>
          <a:bodyPr>
            <a:normAutofit/>
          </a:bodyPr>
          <a:lstStyle/>
          <a:p>
            <a:pPr algn="ctr"/>
            <a:r>
              <a:rPr lang="fr-FR" sz="2800" b="1" dirty="0">
                <a:solidFill>
                  <a:schemeClr val="accent1">
                    <a:lumMod val="50000"/>
                  </a:schemeClr>
                </a:solidFill>
                <a:latin typeface="Century Gothic" panose="020B0502020202020204" pitchFamily="34" charset="0"/>
              </a:rPr>
              <a:t>  </a:t>
            </a:r>
            <a:r>
              <a:rPr lang="fr-FR" sz="2800" b="1" dirty="0">
                <a:solidFill>
                  <a:schemeClr val="accent1">
                    <a:lumMod val="50000"/>
                  </a:schemeClr>
                </a:solidFill>
                <a:latin typeface="Century Gothic" panose="020B0502020202020204" pitchFamily="34" charset="0"/>
                <a:cs typeface="Arial" panose="020B0604020202020204" pitchFamily="34" charset="0"/>
              </a:rPr>
              <a:t>INTERVENTIONS CLÉS ET ACTIONS PHARES</a:t>
            </a:r>
          </a:p>
        </p:txBody>
      </p:sp>
      <p:sp>
        <p:nvSpPr>
          <p:cNvPr id="3" name="Espace réservé du contenu 2">
            <a:extLst>
              <a:ext uri="{FF2B5EF4-FFF2-40B4-BE49-F238E27FC236}">
                <a16:creationId xmlns:a16="http://schemas.microsoft.com/office/drawing/2014/main" id="{7839570A-17BB-DE85-552F-F7DF1382E78F}"/>
              </a:ext>
            </a:extLst>
          </p:cNvPr>
          <p:cNvSpPr>
            <a:spLocks noGrp="1"/>
          </p:cNvSpPr>
          <p:nvPr>
            <p:ph idx="1"/>
          </p:nvPr>
        </p:nvSpPr>
        <p:spPr>
          <a:xfrm>
            <a:off x="617336" y="1624085"/>
            <a:ext cx="11078796" cy="4759560"/>
          </a:xfrm>
        </p:spPr>
        <p:txBody>
          <a:bodyPr>
            <a:noAutofit/>
          </a:bodyPr>
          <a:lstStyle/>
          <a:p>
            <a:pPr marL="514350" indent="-514350">
              <a:buAutoNum type="arabicPeriod"/>
            </a:pPr>
            <a:r>
              <a:rPr lang="fr-FR" sz="3200" b="1" dirty="0">
                <a:solidFill>
                  <a:schemeClr val="accent1">
                    <a:lumMod val="50000"/>
                  </a:schemeClr>
                </a:solidFill>
                <a:latin typeface="Century Gothic" panose="020B0502020202020204" pitchFamily="34" charset="0"/>
              </a:rPr>
              <a:t>Production et exploitation de la donnée jeunesse</a:t>
            </a:r>
          </a:p>
          <a:p>
            <a:pPr>
              <a:buFont typeface="Wingdings" panose="05000000000000000000" pitchFamily="2" charset="2"/>
              <a:buChar char="Ø"/>
            </a:pPr>
            <a:r>
              <a:rPr lang="fr-FR" sz="3200" dirty="0">
                <a:latin typeface="Century Gothic" panose="020B0502020202020204" pitchFamily="34" charset="0"/>
              </a:rPr>
              <a:t>Enregistrement massif des jeunes sur la plateforme numérique de l’ONJ ;</a:t>
            </a:r>
          </a:p>
          <a:p>
            <a:pPr>
              <a:buFont typeface="Wingdings" panose="05000000000000000000" pitchFamily="2" charset="2"/>
              <a:buChar char="Ø"/>
            </a:pPr>
            <a:r>
              <a:rPr lang="fr-FR" sz="3200" dirty="0">
                <a:latin typeface="Century Gothic" panose="020B0502020202020204" pitchFamily="34" charset="0"/>
              </a:rPr>
              <a:t>Constitution d’une base de données nationale servant à :</a:t>
            </a:r>
          </a:p>
          <a:p>
            <a:pPr lvl="1">
              <a:buFont typeface="Wingdings" panose="05000000000000000000" pitchFamily="2" charset="2"/>
              <a:buChar char="Ø"/>
            </a:pPr>
            <a:r>
              <a:rPr lang="fr-FR" sz="2800" dirty="0">
                <a:latin typeface="Century Gothic" panose="020B0502020202020204" pitchFamily="34" charset="0"/>
              </a:rPr>
              <a:t>l’orientation des politiques publiques ;</a:t>
            </a:r>
          </a:p>
          <a:p>
            <a:pPr lvl="1">
              <a:buFont typeface="Wingdings" panose="05000000000000000000" pitchFamily="2" charset="2"/>
              <a:buChar char="Ø"/>
            </a:pPr>
            <a:r>
              <a:rPr lang="fr-FR" sz="2800" dirty="0">
                <a:latin typeface="Century Gothic" panose="020B0502020202020204" pitchFamily="34" charset="0"/>
              </a:rPr>
              <a:t>le ciblage des bénéficiaires des programmes gouvernementaux ;</a:t>
            </a:r>
          </a:p>
          <a:p>
            <a:pPr lvl="1">
              <a:buFont typeface="Wingdings" panose="05000000000000000000" pitchFamily="2" charset="2"/>
              <a:buChar char="Ø"/>
            </a:pPr>
            <a:r>
              <a:rPr lang="fr-FR" sz="2800" dirty="0">
                <a:latin typeface="Century Gothic" panose="020B0502020202020204" pitchFamily="34" charset="0"/>
              </a:rPr>
              <a:t>l’évaluation des actions en faveur des jeunes.</a:t>
            </a:r>
            <a:endParaRPr lang="fr-FR" sz="3200" dirty="0">
              <a:latin typeface="Century Gothic" panose="020B0502020202020204" pitchFamily="34" charset="0"/>
            </a:endParaRPr>
          </a:p>
        </p:txBody>
      </p:sp>
    </p:spTree>
    <p:extLst>
      <p:ext uri="{BB962C8B-B14F-4D97-AF65-F5344CB8AC3E}">
        <p14:creationId xmlns:p14="http://schemas.microsoft.com/office/powerpoint/2010/main" val="1527127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a:extLst>
            <a:ext uri="{FF2B5EF4-FFF2-40B4-BE49-F238E27FC236}">
              <a16:creationId xmlns:a16="http://schemas.microsoft.com/office/drawing/2014/main" id="{C68B07A5-D97C-C481-AE79-B0F4E47708B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D1D3A54-7E50-894C-533B-E4A39F2752B5}"/>
              </a:ext>
            </a:extLst>
          </p:cNvPr>
          <p:cNvSpPr>
            <a:spLocks noGrp="1"/>
          </p:cNvSpPr>
          <p:nvPr>
            <p:ph type="title"/>
          </p:nvPr>
        </p:nvSpPr>
        <p:spPr>
          <a:xfrm>
            <a:off x="1752002" y="681259"/>
            <a:ext cx="7337407" cy="616862"/>
          </a:xfrm>
          <a:ln w="28575">
            <a:solidFill>
              <a:schemeClr val="accent1">
                <a:lumMod val="40000"/>
                <a:lumOff val="60000"/>
              </a:schemeClr>
            </a:solidFill>
          </a:ln>
        </p:spPr>
        <p:txBody>
          <a:bodyPr>
            <a:normAutofit/>
          </a:bodyPr>
          <a:lstStyle/>
          <a:p>
            <a:pPr algn="ctr"/>
            <a:r>
              <a:rPr lang="fr-FR" sz="2800" b="1" dirty="0">
                <a:solidFill>
                  <a:schemeClr val="accent1">
                    <a:lumMod val="50000"/>
                  </a:schemeClr>
                </a:solidFill>
                <a:latin typeface="Century Gothic" panose="020B0502020202020204" pitchFamily="34" charset="0"/>
              </a:rPr>
              <a:t>  </a:t>
            </a:r>
            <a:r>
              <a:rPr lang="fr-FR" sz="2800" b="1" dirty="0">
                <a:solidFill>
                  <a:schemeClr val="accent1">
                    <a:lumMod val="50000"/>
                  </a:schemeClr>
                </a:solidFill>
                <a:latin typeface="Century Gothic" panose="020B0502020202020204" pitchFamily="34" charset="0"/>
                <a:cs typeface="Arial" panose="020B0604020202020204" pitchFamily="34" charset="0"/>
              </a:rPr>
              <a:t>INTERVENTIONS CLÉS ET ACTIONS PHARES</a:t>
            </a:r>
          </a:p>
        </p:txBody>
      </p:sp>
      <p:sp>
        <p:nvSpPr>
          <p:cNvPr id="3" name="Espace réservé du contenu 2">
            <a:extLst>
              <a:ext uri="{FF2B5EF4-FFF2-40B4-BE49-F238E27FC236}">
                <a16:creationId xmlns:a16="http://schemas.microsoft.com/office/drawing/2014/main" id="{C1686DD8-8CAB-DA55-0667-1E83FFEC6542}"/>
              </a:ext>
            </a:extLst>
          </p:cNvPr>
          <p:cNvSpPr>
            <a:spLocks noGrp="1"/>
          </p:cNvSpPr>
          <p:nvPr>
            <p:ph idx="1"/>
          </p:nvPr>
        </p:nvSpPr>
        <p:spPr>
          <a:xfrm>
            <a:off x="617336" y="1624085"/>
            <a:ext cx="11078796" cy="4759560"/>
          </a:xfrm>
        </p:spPr>
        <p:txBody>
          <a:bodyPr>
            <a:noAutofit/>
          </a:bodyPr>
          <a:lstStyle/>
          <a:p>
            <a:pPr marL="0" indent="0">
              <a:buNone/>
            </a:pPr>
            <a:r>
              <a:rPr lang="fr-FR" sz="3200" b="1" dirty="0">
                <a:solidFill>
                  <a:schemeClr val="accent1">
                    <a:lumMod val="50000"/>
                  </a:schemeClr>
                </a:solidFill>
                <a:latin typeface="Century Gothic" panose="020B0502020202020204" pitchFamily="34" charset="0"/>
              </a:rPr>
              <a:t>2. Information et mobilisation des jeunes</a:t>
            </a:r>
          </a:p>
          <a:p>
            <a:pPr>
              <a:buFont typeface="Wingdings" panose="05000000000000000000" pitchFamily="2" charset="2"/>
              <a:buChar char="Ø"/>
            </a:pPr>
            <a:r>
              <a:rPr lang="fr-FR" sz="3200" dirty="0">
                <a:latin typeface="Century Gothic" panose="020B0502020202020204" pitchFamily="34" charset="0"/>
              </a:rPr>
              <a:t>Déploiement d’équipes sur le terrain pour informer les jeunes sur :</a:t>
            </a:r>
          </a:p>
          <a:p>
            <a:pPr lvl="1">
              <a:buFont typeface="Wingdings" panose="05000000000000000000" pitchFamily="2" charset="2"/>
              <a:buChar char="Ø"/>
            </a:pPr>
            <a:r>
              <a:rPr lang="fr-FR" sz="2800" dirty="0">
                <a:latin typeface="Century Gothic" panose="020B0502020202020204" pitchFamily="34" charset="0"/>
              </a:rPr>
              <a:t>les dispositifs gouvernementaux ;</a:t>
            </a:r>
          </a:p>
          <a:p>
            <a:pPr lvl="1">
              <a:buFont typeface="Wingdings" panose="05000000000000000000" pitchFamily="2" charset="2"/>
              <a:buChar char="Ø"/>
            </a:pPr>
            <a:r>
              <a:rPr lang="fr-FR" sz="2800" dirty="0">
                <a:latin typeface="Century Gothic" panose="020B0502020202020204" pitchFamily="34" charset="0"/>
              </a:rPr>
              <a:t>les opportunités d’insertion ;</a:t>
            </a:r>
          </a:p>
          <a:p>
            <a:pPr lvl="1">
              <a:buFont typeface="Wingdings" panose="05000000000000000000" pitchFamily="2" charset="2"/>
              <a:buChar char="Ø"/>
            </a:pPr>
            <a:r>
              <a:rPr lang="fr-FR" sz="2800" dirty="0">
                <a:latin typeface="Century Gothic" panose="020B0502020202020204" pitchFamily="34" charset="0"/>
              </a:rPr>
              <a:t>les risques liés à la désinformation économique et financière ;</a:t>
            </a:r>
          </a:p>
          <a:p>
            <a:pPr marL="363538" lvl="1" indent="-363538">
              <a:buFont typeface="Wingdings" panose="05000000000000000000" pitchFamily="2" charset="2"/>
              <a:buChar char="Ø"/>
            </a:pPr>
            <a:r>
              <a:rPr lang="fr-FR" sz="2800" dirty="0">
                <a:latin typeface="Century Gothic" panose="020B0502020202020204" pitchFamily="34" charset="0"/>
              </a:rPr>
              <a:t>Organisation d’actions de proximité, notamment à travers le </a:t>
            </a:r>
            <a:r>
              <a:rPr lang="fr-FR" sz="2800" b="1" dirty="0" err="1">
                <a:solidFill>
                  <a:schemeClr val="accent1">
                    <a:lumMod val="50000"/>
                  </a:schemeClr>
                </a:solidFill>
                <a:latin typeface="Century Gothic" panose="020B0502020202020204" pitchFamily="34" charset="0"/>
              </a:rPr>
              <a:t>Winning</a:t>
            </a:r>
            <a:r>
              <a:rPr lang="fr-FR" sz="2800" b="1" dirty="0">
                <a:solidFill>
                  <a:schemeClr val="accent1">
                    <a:lumMod val="50000"/>
                  </a:schemeClr>
                </a:solidFill>
                <a:latin typeface="Century Gothic" panose="020B0502020202020204" pitchFamily="34" charset="0"/>
              </a:rPr>
              <a:t> </a:t>
            </a:r>
            <a:r>
              <a:rPr lang="fr-FR" sz="2800" b="1" dirty="0" err="1">
                <a:solidFill>
                  <a:schemeClr val="accent1">
                    <a:lumMod val="50000"/>
                  </a:schemeClr>
                </a:solidFill>
                <a:latin typeface="Century Gothic" panose="020B0502020202020204" pitchFamily="34" charset="0"/>
              </a:rPr>
              <a:t>Wednesday</a:t>
            </a:r>
            <a:r>
              <a:rPr lang="fr-FR" sz="2800" dirty="0">
                <a:latin typeface="Century Gothic" panose="020B0502020202020204" pitchFamily="34" charset="0"/>
              </a:rPr>
              <a:t>, dans les établissements scolaires et les espaces jeunesse.</a:t>
            </a:r>
          </a:p>
        </p:txBody>
      </p:sp>
    </p:spTree>
    <p:extLst>
      <p:ext uri="{BB962C8B-B14F-4D97-AF65-F5344CB8AC3E}">
        <p14:creationId xmlns:p14="http://schemas.microsoft.com/office/powerpoint/2010/main" val="2809462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a:extLst>
            <a:ext uri="{FF2B5EF4-FFF2-40B4-BE49-F238E27FC236}">
              <a16:creationId xmlns:a16="http://schemas.microsoft.com/office/drawing/2014/main" id="{D273779B-899B-A2E2-6972-4395C1776D5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449C326-E749-CF67-D745-D0652298B737}"/>
              </a:ext>
            </a:extLst>
          </p:cNvPr>
          <p:cNvSpPr>
            <a:spLocks noGrp="1"/>
          </p:cNvSpPr>
          <p:nvPr>
            <p:ph type="title"/>
          </p:nvPr>
        </p:nvSpPr>
        <p:spPr>
          <a:xfrm>
            <a:off x="1752002" y="681259"/>
            <a:ext cx="7337407" cy="616862"/>
          </a:xfrm>
          <a:ln w="28575">
            <a:solidFill>
              <a:schemeClr val="accent1">
                <a:lumMod val="40000"/>
                <a:lumOff val="60000"/>
              </a:schemeClr>
            </a:solidFill>
          </a:ln>
        </p:spPr>
        <p:txBody>
          <a:bodyPr>
            <a:normAutofit/>
          </a:bodyPr>
          <a:lstStyle/>
          <a:p>
            <a:pPr algn="ctr"/>
            <a:r>
              <a:rPr lang="fr-FR" sz="2800" b="1" dirty="0">
                <a:solidFill>
                  <a:schemeClr val="accent1">
                    <a:lumMod val="50000"/>
                  </a:schemeClr>
                </a:solidFill>
                <a:latin typeface="Century Gothic" panose="020B0502020202020204" pitchFamily="34" charset="0"/>
              </a:rPr>
              <a:t>  </a:t>
            </a:r>
            <a:r>
              <a:rPr lang="fr-FR" sz="2800" b="1" dirty="0">
                <a:solidFill>
                  <a:schemeClr val="accent1">
                    <a:lumMod val="50000"/>
                  </a:schemeClr>
                </a:solidFill>
                <a:latin typeface="Century Gothic" panose="020B0502020202020204" pitchFamily="34" charset="0"/>
                <a:cs typeface="Arial" panose="020B0604020202020204" pitchFamily="34" charset="0"/>
              </a:rPr>
              <a:t>INTERVENTIONS CLÉS ET ACTIONS PHARES</a:t>
            </a:r>
          </a:p>
        </p:txBody>
      </p:sp>
      <p:sp>
        <p:nvSpPr>
          <p:cNvPr id="3" name="Espace réservé du contenu 2">
            <a:extLst>
              <a:ext uri="{FF2B5EF4-FFF2-40B4-BE49-F238E27FC236}">
                <a16:creationId xmlns:a16="http://schemas.microsoft.com/office/drawing/2014/main" id="{636CEC37-BCA5-1477-049A-87E0A9BB4CF7}"/>
              </a:ext>
            </a:extLst>
          </p:cNvPr>
          <p:cNvSpPr>
            <a:spLocks noGrp="1"/>
          </p:cNvSpPr>
          <p:nvPr>
            <p:ph idx="1"/>
          </p:nvPr>
        </p:nvSpPr>
        <p:spPr>
          <a:xfrm>
            <a:off x="617336" y="1624085"/>
            <a:ext cx="11078796" cy="2527001"/>
          </a:xfrm>
        </p:spPr>
        <p:txBody>
          <a:bodyPr>
            <a:noAutofit/>
          </a:bodyPr>
          <a:lstStyle/>
          <a:p>
            <a:pPr marL="0" indent="0">
              <a:buNone/>
            </a:pPr>
            <a:r>
              <a:rPr lang="fr-FR" sz="3200" b="1" dirty="0">
                <a:solidFill>
                  <a:schemeClr val="accent1">
                    <a:lumMod val="50000"/>
                  </a:schemeClr>
                </a:solidFill>
                <a:latin typeface="Century Gothic" panose="020B0502020202020204" pitchFamily="34" charset="0"/>
              </a:rPr>
              <a:t>3. Référencement et orientation des jeunes</a:t>
            </a:r>
          </a:p>
          <a:p>
            <a:pPr>
              <a:buFont typeface="Wingdings" panose="05000000000000000000" pitchFamily="2" charset="2"/>
              <a:buChar char="Ø"/>
            </a:pPr>
            <a:r>
              <a:rPr lang="fr-FR" sz="3200" dirty="0">
                <a:latin typeface="Century Gothic" panose="020B0502020202020204" pitchFamily="34" charset="0"/>
              </a:rPr>
              <a:t>Mise en place de mécanismes de référencement :</a:t>
            </a:r>
          </a:p>
          <a:p>
            <a:pPr lvl="1">
              <a:buFont typeface="Wingdings" panose="05000000000000000000" pitchFamily="2" charset="2"/>
              <a:buChar char="Ø"/>
            </a:pPr>
            <a:r>
              <a:rPr lang="fr-FR" sz="2800" dirty="0">
                <a:latin typeface="Century Gothic" panose="020B0502020202020204" pitchFamily="34" charset="0"/>
              </a:rPr>
              <a:t>le call center ;</a:t>
            </a:r>
          </a:p>
          <a:p>
            <a:pPr lvl="1">
              <a:buFont typeface="Wingdings" panose="05000000000000000000" pitchFamily="2" charset="2"/>
              <a:buChar char="Ø"/>
            </a:pPr>
            <a:r>
              <a:rPr lang="fr-FR" sz="2800" dirty="0">
                <a:latin typeface="Century Gothic" panose="020B0502020202020204" pitchFamily="34" charset="0"/>
              </a:rPr>
              <a:t>le data center ;</a:t>
            </a:r>
          </a:p>
          <a:p>
            <a:pPr lvl="1">
              <a:buFont typeface="Wingdings" panose="05000000000000000000" pitchFamily="2" charset="2"/>
              <a:buChar char="Ø"/>
            </a:pPr>
            <a:r>
              <a:rPr lang="fr-FR" sz="2800" dirty="0">
                <a:latin typeface="Century Gothic" panose="020B0502020202020204" pitchFamily="34" charset="0"/>
              </a:rPr>
              <a:t>les antennes communales;</a:t>
            </a:r>
          </a:p>
        </p:txBody>
      </p:sp>
      <p:sp>
        <p:nvSpPr>
          <p:cNvPr id="5" name="Espace réservé du contenu 2">
            <a:extLst>
              <a:ext uri="{FF2B5EF4-FFF2-40B4-BE49-F238E27FC236}">
                <a16:creationId xmlns:a16="http://schemas.microsoft.com/office/drawing/2014/main" id="{D0485791-E0AA-EEE8-5A43-34C6783CEFEF}"/>
              </a:ext>
            </a:extLst>
          </p:cNvPr>
          <p:cNvSpPr txBox="1">
            <a:spLocks/>
          </p:cNvSpPr>
          <p:nvPr/>
        </p:nvSpPr>
        <p:spPr>
          <a:xfrm>
            <a:off x="556602" y="4151086"/>
            <a:ext cx="11078796" cy="1669143"/>
          </a:xfrm>
          <a:prstGeom prst="rect">
            <a:avLst/>
          </a:prstGeom>
        </p:spPr>
        <p:txBody>
          <a:bodyPr vert="horz" lIns="91440" tIns="45720" rIns="91440" bIns="45720" rtlCol="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Tx/>
              <a:buFont typeface="Wingdings" panose="05000000000000000000" pitchFamily="2" charset="2"/>
              <a:buChar char="Ø"/>
            </a:pPr>
            <a:r>
              <a:rPr lang="fr-FR" sz="3200" dirty="0">
                <a:latin typeface="Century Gothic" panose="020B0502020202020204" pitchFamily="34" charset="0"/>
              </a:rPr>
              <a:t>Mise en relation des jeunes avec les guichets appropriés selon leurs besoins (emploi, formation, entrepreneuriat, services financiers)</a:t>
            </a:r>
          </a:p>
        </p:txBody>
      </p:sp>
    </p:spTree>
    <p:extLst>
      <p:ext uri="{BB962C8B-B14F-4D97-AF65-F5344CB8AC3E}">
        <p14:creationId xmlns:p14="http://schemas.microsoft.com/office/powerpoint/2010/main" val="653728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a:extLst>
            <a:ext uri="{FF2B5EF4-FFF2-40B4-BE49-F238E27FC236}">
              <a16:creationId xmlns:a16="http://schemas.microsoft.com/office/drawing/2014/main" id="{A7438B02-FB7C-AFBD-C1EC-BFF53FE4318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11824BC-0D1E-9B10-7DC1-5881F6F41069}"/>
              </a:ext>
            </a:extLst>
          </p:cNvPr>
          <p:cNvSpPr>
            <a:spLocks noGrp="1"/>
          </p:cNvSpPr>
          <p:nvPr>
            <p:ph type="title"/>
          </p:nvPr>
        </p:nvSpPr>
        <p:spPr>
          <a:xfrm>
            <a:off x="1752002" y="681259"/>
            <a:ext cx="7337407" cy="616862"/>
          </a:xfrm>
          <a:ln w="28575">
            <a:solidFill>
              <a:schemeClr val="accent1">
                <a:lumMod val="40000"/>
                <a:lumOff val="60000"/>
              </a:schemeClr>
            </a:solidFill>
          </a:ln>
        </p:spPr>
        <p:txBody>
          <a:bodyPr>
            <a:normAutofit/>
          </a:bodyPr>
          <a:lstStyle/>
          <a:p>
            <a:pPr algn="ctr"/>
            <a:r>
              <a:rPr lang="fr-FR" sz="2800" b="1" dirty="0">
                <a:latin typeface="Century Gothic" panose="020B0502020202020204" pitchFamily="34" charset="0"/>
              </a:rPr>
              <a:t> </a:t>
            </a:r>
            <a:r>
              <a:rPr lang="fr-FR" sz="2800" b="1" dirty="0">
                <a:solidFill>
                  <a:schemeClr val="accent1">
                    <a:lumMod val="75000"/>
                  </a:schemeClr>
                </a:solidFill>
                <a:latin typeface="Century Gothic" panose="020B0502020202020204" pitchFamily="34" charset="0"/>
              </a:rPr>
              <a:t> </a:t>
            </a:r>
            <a:r>
              <a:rPr lang="fr-FR" sz="2800" b="1" dirty="0">
                <a:solidFill>
                  <a:schemeClr val="accent1">
                    <a:lumMod val="50000"/>
                  </a:schemeClr>
                </a:solidFill>
                <a:latin typeface="Century Gothic" panose="020B0502020202020204" pitchFamily="34" charset="0"/>
                <a:cs typeface="Arial" panose="020B0604020202020204" pitchFamily="34" charset="0"/>
              </a:rPr>
              <a:t>INTERVENTIONS CLÉS ET ACTIONS PHARES</a:t>
            </a:r>
          </a:p>
        </p:txBody>
      </p:sp>
      <p:sp>
        <p:nvSpPr>
          <p:cNvPr id="3" name="Espace réservé du contenu 2">
            <a:extLst>
              <a:ext uri="{FF2B5EF4-FFF2-40B4-BE49-F238E27FC236}">
                <a16:creationId xmlns:a16="http://schemas.microsoft.com/office/drawing/2014/main" id="{91116A53-EDBA-DFBD-91F0-BDB6A2BCAEA4}"/>
              </a:ext>
            </a:extLst>
          </p:cNvPr>
          <p:cNvSpPr>
            <a:spLocks noGrp="1"/>
          </p:cNvSpPr>
          <p:nvPr>
            <p:ph idx="1"/>
          </p:nvPr>
        </p:nvSpPr>
        <p:spPr>
          <a:xfrm>
            <a:off x="617336" y="1624085"/>
            <a:ext cx="11078796" cy="3876829"/>
          </a:xfrm>
        </p:spPr>
        <p:txBody>
          <a:bodyPr>
            <a:noAutofit/>
          </a:bodyPr>
          <a:lstStyle/>
          <a:p>
            <a:pPr marL="0" indent="0">
              <a:buNone/>
            </a:pPr>
            <a:r>
              <a:rPr lang="fr-FR" sz="3200" b="1" dirty="0">
                <a:solidFill>
                  <a:schemeClr val="accent1">
                    <a:lumMod val="50000"/>
                  </a:schemeClr>
                </a:solidFill>
                <a:latin typeface="Century Gothic" panose="020B0502020202020204" pitchFamily="34" charset="0"/>
              </a:rPr>
              <a:t>4. Carte Jeune Biométrique (CJB)</a:t>
            </a:r>
          </a:p>
          <a:p>
            <a:pPr>
              <a:buFont typeface="Wingdings" panose="05000000000000000000" pitchFamily="2" charset="2"/>
              <a:buChar char="Ø"/>
            </a:pPr>
            <a:r>
              <a:rPr lang="fr-FR" sz="3200" dirty="0">
                <a:latin typeface="Century Gothic" panose="020B0502020202020204" pitchFamily="34" charset="0"/>
              </a:rPr>
              <a:t>Outil d’identification et de visibilité des jeunes ;</a:t>
            </a:r>
          </a:p>
          <a:p>
            <a:pPr>
              <a:buFont typeface="Wingdings" panose="05000000000000000000" pitchFamily="2" charset="2"/>
              <a:buChar char="Ø"/>
            </a:pPr>
            <a:r>
              <a:rPr lang="fr-FR" sz="3200" dirty="0">
                <a:latin typeface="Century Gothic" panose="020B0502020202020204" pitchFamily="34" charset="0"/>
              </a:rPr>
              <a:t>Support d’inclusion financière et d’accès préférentiel aux services ;</a:t>
            </a:r>
          </a:p>
          <a:p>
            <a:pPr>
              <a:buFont typeface="Wingdings" panose="05000000000000000000" pitchFamily="2" charset="2"/>
              <a:buChar char="Ø"/>
            </a:pPr>
            <a:r>
              <a:rPr lang="fr-FR" sz="3200" dirty="0">
                <a:latin typeface="Century Gothic" panose="020B0502020202020204" pitchFamily="34" charset="0"/>
              </a:rPr>
              <a:t>Instrument de gouvernance et de traçabilité des politiques jeunesse ;</a:t>
            </a:r>
          </a:p>
          <a:p>
            <a:pPr>
              <a:buFont typeface="Wingdings" panose="05000000000000000000" pitchFamily="2" charset="2"/>
              <a:buChar char="Ø"/>
            </a:pPr>
            <a:r>
              <a:rPr lang="fr-FR" sz="3200" dirty="0">
                <a:latin typeface="Century Gothic" panose="020B0502020202020204" pitchFamily="34" charset="0"/>
              </a:rPr>
              <a:t>Source de Recettes Non Fiscales (RNF) pour l’État.</a:t>
            </a:r>
            <a:endParaRPr lang="fr-FR" sz="2800" dirty="0">
              <a:latin typeface="Century Gothic" panose="020B0502020202020204" pitchFamily="34" charset="0"/>
            </a:endParaRPr>
          </a:p>
        </p:txBody>
      </p:sp>
    </p:spTree>
    <p:extLst>
      <p:ext uri="{BB962C8B-B14F-4D97-AF65-F5344CB8AC3E}">
        <p14:creationId xmlns:p14="http://schemas.microsoft.com/office/powerpoint/2010/main" val="687067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35000">
              <a:schemeClr val="accent5">
                <a:lumMod val="0"/>
                <a:lumOff val="100000"/>
              </a:schemeClr>
            </a:gs>
            <a:gs pos="100000">
              <a:schemeClr val="accent1">
                <a:lumMod val="40000"/>
                <a:lumOff val="60000"/>
              </a:schemeClr>
            </a:gs>
          </a:gsLst>
          <a:path path="circle">
            <a:fillToRect l="50000" t="50000" r="50000" b="50000"/>
          </a:path>
        </a:gradFill>
        <a:effectLst/>
      </p:bgPr>
    </p:bg>
    <p:spTree>
      <p:nvGrpSpPr>
        <p:cNvPr id="1" name="">
          <a:extLst>
            <a:ext uri="{FF2B5EF4-FFF2-40B4-BE49-F238E27FC236}">
              <a16:creationId xmlns:a16="http://schemas.microsoft.com/office/drawing/2014/main" id="{02FA37AF-B7A6-FE50-5AE6-DCD715F49F0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154EE80-7DFA-93F7-DC92-A506BA9EF15E}"/>
              </a:ext>
            </a:extLst>
          </p:cNvPr>
          <p:cNvSpPr>
            <a:spLocks noGrp="1"/>
          </p:cNvSpPr>
          <p:nvPr>
            <p:ph type="title"/>
          </p:nvPr>
        </p:nvSpPr>
        <p:spPr>
          <a:xfrm>
            <a:off x="1752002" y="681259"/>
            <a:ext cx="9597987" cy="616862"/>
          </a:xfrm>
          <a:ln w="28575">
            <a:solidFill>
              <a:schemeClr val="accent1">
                <a:lumMod val="40000"/>
                <a:lumOff val="60000"/>
              </a:schemeClr>
            </a:solidFill>
          </a:ln>
        </p:spPr>
        <p:txBody>
          <a:bodyPr>
            <a:normAutofit/>
          </a:bodyPr>
          <a:lstStyle/>
          <a:p>
            <a:pPr algn="ctr"/>
            <a:r>
              <a:rPr lang="fr-FR" sz="2800" b="1" dirty="0">
                <a:solidFill>
                  <a:schemeClr val="accent1">
                    <a:lumMod val="50000"/>
                  </a:schemeClr>
                </a:solidFill>
                <a:latin typeface="Century Gothic" panose="020B0502020202020204" pitchFamily="34" charset="0"/>
              </a:rPr>
              <a:t>  </a:t>
            </a:r>
            <a:r>
              <a:rPr lang="fr-FR" sz="2800" b="1" dirty="0">
                <a:solidFill>
                  <a:schemeClr val="accent1">
                    <a:lumMod val="50000"/>
                  </a:schemeClr>
                </a:solidFill>
                <a:latin typeface="Century Gothic" panose="020B0502020202020204" pitchFamily="34" charset="0"/>
                <a:cs typeface="Arial" panose="020B0604020202020204" pitchFamily="34" charset="0"/>
              </a:rPr>
              <a:t>RÉALISATIONS ET RÉSULTATS</a:t>
            </a:r>
          </a:p>
        </p:txBody>
      </p:sp>
      <p:sp>
        <p:nvSpPr>
          <p:cNvPr id="3" name="Espace réservé du contenu 2">
            <a:extLst>
              <a:ext uri="{FF2B5EF4-FFF2-40B4-BE49-F238E27FC236}">
                <a16:creationId xmlns:a16="http://schemas.microsoft.com/office/drawing/2014/main" id="{71F7F014-578E-65A4-DDD3-D98B70E665E6}"/>
              </a:ext>
            </a:extLst>
          </p:cNvPr>
          <p:cNvSpPr>
            <a:spLocks noGrp="1"/>
          </p:cNvSpPr>
          <p:nvPr>
            <p:ph idx="1"/>
          </p:nvPr>
        </p:nvSpPr>
        <p:spPr>
          <a:xfrm>
            <a:off x="643719" y="1925125"/>
            <a:ext cx="10904561" cy="5117120"/>
          </a:xfrm>
        </p:spPr>
        <p:txBody>
          <a:bodyPr>
            <a:normAutofit/>
          </a:bodyPr>
          <a:lstStyle/>
          <a:p>
            <a:pPr>
              <a:buFont typeface="Wingdings" panose="05000000000000000000" pitchFamily="2" charset="2"/>
              <a:buChar char="Ø"/>
            </a:pPr>
            <a:r>
              <a:rPr lang="fr-FR" dirty="0">
                <a:latin typeface="Century Gothic" panose="020B0502020202020204" pitchFamily="34" charset="0"/>
                <a:cs typeface="Arial" panose="020B0604020202020204" pitchFamily="34" charset="0"/>
              </a:rPr>
              <a:t>Plus de </a:t>
            </a:r>
            <a:r>
              <a:rPr lang="fr-FR" b="1" dirty="0">
                <a:solidFill>
                  <a:schemeClr val="accent1">
                    <a:lumMod val="50000"/>
                  </a:schemeClr>
                </a:solidFill>
                <a:latin typeface="Century Gothic" panose="020B0502020202020204" pitchFamily="34" charset="0"/>
                <a:cs typeface="Arial" panose="020B0604020202020204" pitchFamily="34" charset="0"/>
              </a:rPr>
              <a:t>1 500 000 </a:t>
            </a:r>
            <a:r>
              <a:rPr lang="fr-FR" dirty="0">
                <a:latin typeface="Century Gothic" panose="020B0502020202020204" pitchFamily="34" charset="0"/>
                <a:cs typeface="Arial" panose="020B0604020202020204" pitchFamily="34" charset="0"/>
              </a:rPr>
              <a:t>jeunes inscrits sur la plateforme numérique de l’ONJ ;</a:t>
            </a:r>
          </a:p>
          <a:p>
            <a:pPr>
              <a:buFont typeface="Wingdings" panose="05000000000000000000" pitchFamily="2" charset="2"/>
              <a:buChar char="Ø"/>
            </a:pPr>
            <a:r>
              <a:rPr lang="fr-FR" dirty="0">
                <a:latin typeface="Century Gothic" panose="020B0502020202020204" pitchFamily="34" charset="0"/>
                <a:cs typeface="Arial" panose="020B0604020202020204" pitchFamily="34" charset="0"/>
              </a:rPr>
              <a:t> Plus de </a:t>
            </a:r>
            <a:r>
              <a:rPr lang="fr-FR" b="1" dirty="0">
                <a:solidFill>
                  <a:schemeClr val="accent1">
                    <a:lumMod val="50000"/>
                  </a:schemeClr>
                </a:solidFill>
                <a:latin typeface="Century Gothic" panose="020B0502020202020204" pitchFamily="34" charset="0"/>
                <a:cs typeface="Arial" panose="020B0604020202020204" pitchFamily="34" charset="0"/>
              </a:rPr>
              <a:t>750</a:t>
            </a:r>
            <a:r>
              <a:rPr lang="fr-FR" dirty="0">
                <a:latin typeface="Century Gothic" panose="020B0502020202020204" pitchFamily="34" charset="0"/>
                <a:cs typeface="Arial" panose="020B0604020202020204" pitchFamily="34" charset="0"/>
              </a:rPr>
              <a:t> appels reçus au numéro vert </a:t>
            </a:r>
            <a:r>
              <a:rPr lang="fr-FR" i="1" dirty="0">
                <a:latin typeface="Century Gothic" panose="020B0502020202020204" pitchFamily="34" charset="0"/>
                <a:cs typeface="Arial" panose="020B0604020202020204" pitchFamily="34" charset="0"/>
              </a:rPr>
              <a:t>1505</a:t>
            </a:r>
            <a:r>
              <a:rPr lang="fr-FR" dirty="0">
                <a:latin typeface="Century Gothic" panose="020B0502020202020204" pitchFamily="34" charset="0"/>
                <a:cs typeface="Arial" panose="020B0604020202020204" pitchFamily="34" charset="0"/>
              </a:rPr>
              <a:t> en 2025 ;</a:t>
            </a:r>
          </a:p>
          <a:p>
            <a:pPr>
              <a:buFont typeface="Wingdings" panose="05000000000000000000" pitchFamily="2" charset="2"/>
              <a:buChar char="Ø"/>
            </a:pPr>
            <a:r>
              <a:rPr lang="fr-FR" dirty="0">
                <a:latin typeface="Century Gothic" panose="020B0502020202020204" pitchFamily="34" charset="0"/>
                <a:cs typeface="Arial" panose="020B0604020202020204" pitchFamily="34" charset="0"/>
              </a:rPr>
              <a:t>Référencements de plus de </a:t>
            </a:r>
            <a:r>
              <a:rPr lang="fr-FR" b="1" dirty="0">
                <a:solidFill>
                  <a:schemeClr val="accent1">
                    <a:lumMod val="50000"/>
                  </a:schemeClr>
                </a:solidFill>
                <a:latin typeface="Century Gothic" panose="020B0502020202020204" pitchFamily="34" charset="0"/>
                <a:cs typeface="Arial" panose="020B0604020202020204" pitchFamily="34" charset="0"/>
              </a:rPr>
              <a:t>100 000 </a:t>
            </a:r>
            <a:r>
              <a:rPr lang="fr-FR" dirty="0">
                <a:latin typeface="Century Gothic" panose="020B0502020202020204" pitchFamily="34" charset="0"/>
                <a:cs typeface="Arial" panose="020B0604020202020204" pitchFamily="34" charset="0"/>
              </a:rPr>
              <a:t>Jeunes vers des structures d’insertions tels que :</a:t>
            </a:r>
          </a:p>
          <a:p>
            <a:pPr lvl="1">
              <a:buFont typeface="Wingdings" panose="05000000000000000000" pitchFamily="2" charset="2"/>
              <a:buChar char="Ø"/>
            </a:pPr>
            <a:r>
              <a:rPr lang="fr-FR" dirty="0">
                <a:latin typeface="Century Gothic" panose="020B0502020202020204" pitchFamily="34" charset="0"/>
                <a:cs typeface="Arial" panose="020B0604020202020204" pitchFamily="34" charset="0"/>
              </a:rPr>
              <a:t>MINJEC (Stages)</a:t>
            </a:r>
          </a:p>
          <a:p>
            <a:pPr lvl="1">
              <a:buFont typeface="Wingdings" panose="05000000000000000000" pitchFamily="2" charset="2"/>
              <a:buChar char="Ø"/>
            </a:pPr>
            <a:r>
              <a:rPr lang="fr-FR" dirty="0">
                <a:latin typeface="Century Gothic" panose="020B0502020202020204" pitchFamily="34" charset="0"/>
              </a:rPr>
              <a:t>Incubateur LABJEUN</a:t>
            </a:r>
          </a:p>
          <a:p>
            <a:pPr lvl="1">
              <a:buFont typeface="Wingdings" panose="05000000000000000000" pitchFamily="2" charset="2"/>
              <a:buChar char="Ø"/>
            </a:pPr>
            <a:r>
              <a:rPr lang="fr-FR" dirty="0">
                <a:latin typeface="Century Gothic" panose="020B0502020202020204" pitchFamily="34" charset="0"/>
              </a:rPr>
              <a:t>MINEFOP</a:t>
            </a:r>
          </a:p>
          <a:p>
            <a:pPr lvl="1">
              <a:buFont typeface="Wingdings" panose="05000000000000000000" pitchFamily="2" charset="2"/>
              <a:buChar char="Ø"/>
            </a:pPr>
            <a:r>
              <a:rPr lang="fr-FR" dirty="0">
                <a:latin typeface="Century Gothic" panose="020B0502020202020204" pitchFamily="34" charset="0"/>
              </a:rPr>
              <a:t>NEUF INTERNATIONAL LTD</a:t>
            </a:r>
          </a:p>
          <a:p>
            <a:pPr lvl="1">
              <a:buFont typeface="Wingdings" panose="05000000000000000000" pitchFamily="2" charset="2"/>
              <a:buChar char="Ø"/>
            </a:pPr>
            <a:r>
              <a:rPr lang="fr-FR" dirty="0">
                <a:latin typeface="Century Gothic" panose="020B0502020202020204" pitchFamily="34" charset="0"/>
              </a:rPr>
              <a:t>Etc.</a:t>
            </a:r>
          </a:p>
          <a:p>
            <a:pPr>
              <a:buFont typeface="Wingdings" panose="05000000000000000000" pitchFamily="2" charset="2"/>
              <a:buChar char="Ø"/>
            </a:pPr>
            <a:endParaRPr lang="fr-FR" dirty="0">
              <a:latin typeface="Century Gothic" panose="020B0502020202020204" pitchFamily="34" charset="0"/>
              <a:cs typeface="Arial" panose="020B0604020202020204" pitchFamily="34" charset="0"/>
            </a:endParaRPr>
          </a:p>
          <a:p>
            <a:endParaRPr lang="fr-FR" dirty="0">
              <a:latin typeface="Century Gothic" panose="020B0502020202020204" pitchFamily="34" charset="0"/>
            </a:endParaRPr>
          </a:p>
          <a:p>
            <a:endParaRPr lang="fr-FR" dirty="0">
              <a:latin typeface="Century Gothic" panose="020B0502020202020204" pitchFamily="34" charset="0"/>
            </a:endParaRPr>
          </a:p>
        </p:txBody>
      </p:sp>
      <p:sp>
        <p:nvSpPr>
          <p:cNvPr id="4" name="Rectangle 3">
            <a:extLst>
              <a:ext uri="{FF2B5EF4-FFF2-40B4-BE49-F238E27FC236}">
                <a16:creationId xmlns:a16="http://schemas.microsoft.com/office/drawing/2014/main" id="{837B8401-B298-CFE5-607F-A5337D23DF9E}"/>
              </a:ext>
            </a:extLst>
          </p:cNvPr>
          <p:cNvSpPr/>
          <p:nvPr/>
        </p:nvSpPr>
        <p:spPr>
          <a:xfrm>
            <a:off x="3541012" y="1444994"/>
            <a:ext cx="6019965" cy="480131"/>
          </a:xfrm>
          <a:prstGeom prst="rect">
            <a:avLst/>
          </a:prstGeom>
        </p:spPr>
        <p:txBody>
          <a:bodyPr wrap="square">
            <a:spAutoFit/>
          </a:bodyPr>
          <a:lstStyle/>
          <a:p>
            <a:pPr lvl="0" algn="ctr" defTabSz="914377">
              <a:lnSpc>
                <a:spcPct val="90000"/>
              </a:lnSpc>
              <a:spcBef>
                <a:spcPts val="1000"/>
              </a:spcBef>
              <a:buClrTx/>
            </a:pPr>
            <a:r>
              <a:rPr lang="fr-FR" sz="2800" b="1" kern="1200" dirty="0">
                <a:solidFill>
                  <a:schemeClr val="accent1">
                    <a:lumMod val="50000"/>
                  </a:schemeClr>
                </a:solidFill>
                <a:latin typeface="Century Gothic" panose="020B0502020202020204" pitchFamily="34" charset="0"/>
                <a:ea typeface="+mn-ea"/>
                <a:cs typeface="Arial" panose="020B0604020202020204" pitchFamily="34" charset="0"/>
              </a:rPr>
              <a:t>Résultats majeurs</a:t>
            </a:r>
          </a:p>
        </p:txBody>
      </p:sp>
    </p:spTree>
    <p:extLst>
      <p:ext uri="{BB962C8B-B14F-4D97-AF65-F5344CB8AC3E}">
        <p14:creationId xmlns:p14="http://schemas.microsoft.com/office/powerpoint/2010/main" val="1860678726"/>
      </p:ext>
    </p:extLst>
  </p:cSld>
  <p:clrMapOvr>
    <a:masterClrMapping/>
  </p:clrMapOvr>
</p:sld>
</file>

<file path=ppt/theme/theme1.xml><?xml version="1.0" encoding="utf-8"?>
<a:theme xmlns:a="http://schemas.openxmlformats.org/drawingml/2006/main" name="Business Cost Analysis _ by Slidesg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lidesgo Final Pages">
  <a:themeElements>
    <a:clrScheme name="Simple Light">
      <a:dk1>
        <a:srgbClr val="0E2A47"/>
      </a:dk1>
      <a:lt1>
        <a:srgbClr val="FFFFFF"/>
      </a:lt1>
      <a:dk2>
        <a:srgbClr val="869FB2"/>
      </a:dk2>
      <a:lt2>
        <a:srgbClr val="FFFFFF"/>
      </a:lt2>
      <a:accent1>
        <a:srgbClr val="FFFFFF"/>
      </a:accent1>
      <a:accent2>
        <a:srgbClr val="FFFFFF"/>
      </a:accent2>
      <a:accent3>
        <a:srgbClr val="FFFFFF"/>
      </a:accent3>
      <a:accent4>
        <a:srgbClr val="FFFFFF"/>
      </a:accent4>
      <a:accent5>
        <a:srgbClr val="FFFFFF"/>
      </a:accent5>
      <a:accent6>
        <a:srgbClr val="FFFFFF"/>
      </a:accent6>
      <a:hlink>
        <a:srgbClr val="869FB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Business Cost Analysis _ by Slidesgo</Template>
  <TotalTime>8116</TotalTime>
  <Words>1181</Words>
  <Application>Microsoft Office PowerPoint</Application>
  <PresentationFormat>Grand écran</PresentationFormat>
  <Paragraphs>134</Paragraphs>
  <Slides>18</Slides>
  <Notes>0</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18</vt:i4>
      </vt:variant>
    </vt:vector>
  </HeadingPairs>
  <TitlesOfParts>
    <vt:vector size="31" baseType="lpstr">
      <vt:lpstr>Arial</vt:lpstr>
      <vt:lpstr>Calibri</vt:lpstr>
      <vt:lpstr>Calibri Light</vt:lpstr>
      <vt:lpstr>Century Gothic</vt:lpstr>
      <vt:lpstr>Manrope</vt:lpstr>
      <vt:lpstr>Manrope SemiBold</vt:lpstr>
      <vt:lpstr>Proxima Nova</vt:lpstr>
      <vt:lpstr>Proxima Nova Semibold</vt:lpstr>
      <vt:lpstr>Red Hat Display</vt:lpstr>
      <vt:lpstr>Wingdings</vt:lpstr>
      <vt:lpstr>Wingdings 3</vt:lpstr>
      <vt:lpstr>Business Cost Analysis _ by Slidesgo</vt:lpstr>
      <vt:lpstr>Slidesgo Final Pages</vt:lpstr>
      <vt:lpstr>Présentation PowerPoint</vt:lpstr>
      <vt:lpstr>OBSERVATOIRE NATIONAL DE LA JEUNESSE (ONJ)</vt:lpstr>
      <vt:lpstr>Présentation PowerPoint</vt:lpstr>
      <vt:lpstr>Présentation PowerPoint</vt:lpstr>
      <vt:lpstr>  INTERVENTIONS CLÉS ET ACTIONS PHARES</vt:lpstr>
      <vt:lpstr>  INTERVENTIONS CLÉS ET ACTIONS PHARES</vt:lpstr>
      <vt:lpstr>  INTERVENTIONS CLÉS ET ACTIONS PHARES</vt:lpstr>
      <vt:lpstr>  INTERVENTIONS CLÉS ET ACTIONS PHARES</vt:lpstr>
      <vt:lpstr>  RÉALISATIONS ET RÉSULTATS</vt:lpstr>
      <vt:lpstr>  RÉALISATIONS ET RÉSULTATS</vt:lpstr>
      <vt:lpstr>  RÉALISATIONS ET RÉSULTATS</vt:lpstr>
      <vt:lpstr>  RÉALISATIONS ET RÉSULTATS</vt:lpstr>
      <vt:lpstr>DÉFIS OPÉRATIONNELS</vt:lpstr>
      <vt:lpstr>OPPORTUNITÉS DE LEVÉE DES DÉFIS</vt:lpstr>
      <vt:lpstr>ATTENTES DU TERRAIN (Perspectives et priorités stratégiques)</vt:lpstr>
      <vt:lpstr>ATTENTES DU TERRAIN (Perspectives et priorités stratégiques)</vt:lpstr>
      <vt:lpstr>RECOMMANDATIONS CLÉS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Armand Pierre Dominique MVEME ATANGANA</cp:lastModifiedBy>
  <cp:revision>93</cp:revision>
  <dcterms:created xsi:type="dcterms:W3CDTF">2021-06-14T14:34:32Z</dcterms:created>
  <dcterms:modified xsi:type="dcterms:W3CDTF">2026-01-14T11:27:41Z</dcterms:modified>
</cp:coreProperties>
</file>