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61" r:id="rId5"/>
    <p:sldId id="259" r:id="rId6"/>
    <p:sldId id="260" r:id="rId7"/>
    <p:sldId id="272" r:id="rId8"/>
    <p:sldId id="262" r:id="rId9"/>
    <p:sldId id="263" r:id="rId10"/>
    <p:sldId id="273" r:id="rId11"/>
    <p:sldId id="264" r:id="rId12"/>
    <p:sldId id="265" r:id="rId13"/>
    <p:sldId id="266" r:id="rId14"/>
    <p:sldId id="267" r:id="rId15"/>
    <p:sldId id="271" r:id="rId16"/>
    <p:sldId id="268" r:id="rId17"/>
    <p:sldId id="269"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D22AF3A-4430-6B63-7920-B4824EA9F771}"/>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Espace réservé de la date 2">
            <a:extLst>
              <a:ext uri="{FF2B5EF4-FFF2-40B4-BE49-F238E27FC236}">
                <a16:creationId xmlns:a16="http://schemas.microsoft.com/office/drawing/2014/main" id="{D86EC451-D573-BCB5-6D2C-E0D19C127A89}"/>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E11E7ED8-848A-460F-8376-BC49CE75BDFF}" type="datetime1">
              <a:rPr lang="en-US"/>
              <a:pPr lvl="0"/>
              <a:t>1/12/2026</a:t>
            </a:fld>
            <a:endParaRPr lang="en-US"/>
          </a:p>
        </p:txBody>
      </p:sp>
      <p:sp>
        <p:nvSpPr>
          <p:cNvPr id="4" name="Espace réservé de l'image des diapositives 3">
            <a:extLst>
              <a:ext uri="{FF2B5EF4-FFF2-40B4-BE49-F238E27FC236}">
                <a16:creationId xmlns:a16="http://schemas.microsoft.com/office/drawing/2014/main" id="{4E5A4B48-D176-7484-B505-2F8F30675722}"/>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Espace réservé des notes 4">
            <a:extLst>
              <a:ext uri="{FF2B5EF4-FFF2-40B4-BE49-F238E27FC236}">
                <a16:creationId xmlns:a16="http://schemas.microsoft.com/office/drawing/2014/main" id="{4241F9FC-0CD7-F310-4EA9-30CB9884C019}"/>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a:extLst>
              <a:ext uri="{FF2B5EF4-FFF2-40B4-BE49-F238E27FC236}">
                <a16:creationId xmlns:a16="http://schemas.microsoft.com/office/drawing/2014/main" id="{822A0B51-122A-98B8-AB93-BDE41AE34F51}"/>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Espace réservé du numéro de diapositive 6">
            <a:extLst>
              <a:ext uri="{FF2B5EF4-FFF2-40B4-BE49-F238E27FC236}">
                <a16:creationId xmlns:a16="http://schemas.microsoft.com/office/drawing/2014/main" id="{346B3DCF-C3E7-1B44-16B4-6FDAAB0BA59F}"/>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1E334A97-E889-49F4-BACC-F3144842A178}" type="slidenum">
              <a:t>‹N°›</a:t>
            </a:fld>
            <a:endParaRPr lang="en-US"/>
          </a:p>
        </p:txBody>
      </p:sp>
    </p:spTree>
    <p:extLst>
      <p:ext uri="{BB962C8B-B14F-4D97-AF65-F5344CB8AC3E}">
        <p14:creationId xmlns:p14="http://schemas.microsoft.com/office/powerpoint/2010/main" val="229231351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046BDFD-6188-59F7-7A53-2D7EA73FADB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215DC02-822E-FD82-EC0F-7B03A333AAD5}"/>
              </a:ext>
            </a:extLst>
          </p:cNvPr>
          <p:cNvSpPr txBox="1">
            <a:spLocks noGrp="1"/>
          </p:cNvSpPr>
          <p:nvPr>
            <p:ph type="body" sz="quarter"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A02AA0DA-68A9-5C49-FE17-4060B6072720}"/>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687BDAC-1D19-4D6F-AF55-B1A654D131E3}" type="slidenum">
              <a:t>15</a:t>
            </a:fld>
            <a:endParaRPr lang="en-US"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D08AEF79-E96B-E195-5B77-6C96361BEEBC}"/>
              </a:ext>
            </a:extLst>
          </p:cNvPr>
          <p:cNvSpPr/>
          <p:nvPr/>
        </p:nvSpPr>
        <p:spPr>
          <a:xfrm>
            <a:off x="3172" y="6400800"/>
            <a:ext cx="12188823" cy="457200"/>
          </a:xfrm>
          <a:prstGeom prst="rect">
            <a:avLst/>
          </a:prstGeom>
          <a:solidFill>
            <a:srgbClr val="BD582C"/>
          </a:solidFill>
          <a:ln cap="flat">
            <a:noFill/>
            <a:prstDash val="solid"/>
          </a:ln>
        </p:spPr>
        <p:txBody>
          <a:bodyPr lIns="0" tIns="0" rIns="0" bIns="0"/>
          <a:lstStyle/>
          <a:p>
            <a:endParaRPr lang="fr-FR"/>
          </a:p>
        </p:txBody>
      </p:sp>
      <p:sp>
        <p:nvSpPr>
          <p:cNvPr id="3" name="Rectangle 7">
            <a:extLst>
              <a:ext uri="{FF2B5EF4-FFF2-40B4-BE49-F238E27FC236}">
                <a16:creationId xmlns:a16="http://schemas.microsoft.com/office/drawing/2014/main" id="{C057FC61-6340-F371-8B20-F46991667586}"/>
              </a:ext>
            </a:extLst>
          </p:cNvPr>
          <p:cNvSpPr/>
          <p:nvPr/>
        </p:nvSpPr>
        <p:spPr>
          <a:xfrm>
            <a:off x="18" y="6334313"/>
            <a:ext cx="12188823" cy="64008"/>
          </a:xfrm>
          <a:prstGeom prst="rect">
            <a:avLst/>
          </a:prstGeom>
          <a:solidFill>
            <a:srgbClr val="E48312"/>
          </a:solidFill>
          <a:ln cap="flat">
            <a:noFill/>
            <a:prstDash val="solid"/>
          </a:ln>
        </p:spPr>
        <p:txBody>
          <a:bodyPr lIns="0" tIns="0" rIns="0" bIns="0"/>
          <a:lstStyle/>
          <a:p>
            <a:endParaRPr lang="fr-FR"/>
          </a:p>
        </p:txBody>
      </p:sp>
      <p:sp>
        <p:nvSpPr>
          <p:cNvPr id="4" name="Title 1">
            <a:extLst>
              <a:ext uri="{FF2B5EF4-FFF2-40B4-BE49-F238E27FC236}">
                <a16:creationId xmlns:a16="http://schemas.microsoft.com/office/drawing/2014/main" id="{B2B3F6B4-509B-5CE1-88B0-5699A6BBFCEF}"/>
              </a:ext>
            </a:extLst>
          </p:cNvPr>
          <p:cNvSpPr txBox="1">
            <a:spLocks noGrp="1"/>
          </p:cNvSpPr>
          <p:nvPr>
            <p:ph type="ctrTitle"/>
          </p:nvPr>
        </p:nvSpPr>
        <p:spPr>
          <a:xfrm>
            <a:off x="1097280" y="758952"/>
            <a:ext cx="10058400" cy="3566160"/>
          </a:xfrm>
        </p:spPr>
        <p:txBody>
          <a:bodyPr/>
          <a:lstStyle>
            <a:lvl1pPr>
              <a:defRPr sz="8000">
                <a:solidFill>
                  <a:srgbClr val="262626"/>
                </a:solidFill>
              </a:defRPr>
            </a:lvl1pPr>
          </a:lstStyle>
          <a:p>
            <a:pPr lvl="0"/>
            <a:r>
              <a:rPr lang="fr-FR"/>
              <a:t>Modifiez le style du titre</a:t>
            </a:r>
            <a:endParaRPr lang="en-US"/>
          </a:p>
        </p:txBody>
      </p:sp>
      <p:sp>
        <p:nvSpPr>
          <p:cNvPr id="5" name="Subtitle 2">
            <a:extLst>
              <a:ext uri="{FF2B5EF4-FFF2-40B4-BE49-F238E27FC236}">
                <a16:creationId xmlns:a16="http://schemas.microsoft.com/office/drawing/2014/main" id="{1C90D6B6-93A9-C36A-2F08-26D7FEA8BBEC}"/>
              </a:ext>
            </a:extLst>
          </p:cNvPr>
          <p:cNvSpPr txBox="1">
            <a:spLocks noGrp="1"/>
          </p:cNvSpPr>
          <p:nvPr>
            <p:ph type="subTitle" idx="1"/>
          </p:nvPr>
        </p:nvSpPr>
        <p:spPr>
          <a:xfrm>
            <a:off x="1100050" y="4455624"/>
            <a:ext cx="10058400" cy="1143000"/>
          </a:xfrm>
        </p:spPr>
        <p:txBody>
          <a:bodyPr lIns="91440" rIns="91440"/>
          <a:lstStyle>
            <a:lvl1pPr marL="0" indent="0">
              <a:buNone/>
              <a:defRPr sz="2400" cap="all" spc="200">
                <a:solidFill>
                  <a:srgbClr val="637052"/>
                </a:solidFill>
                <a:latin typeface="Calibri Light"/>
              </a:defRPr>
            </a:lvl1pPr>
          </a:lstStyle>
          <a:p>
            <a:pPr lvl="0"/>
            <a:r>
              <a:rPr lang="fr-FR"/>
              <a:t>Modifier le style des sous-titres du masque</a:t>
            </a:r>
            <a:endParaRPr lang="en-US"/>
          </a:p>
        </p:txBody>
      </p:sp>
      <p:sp>
        <p:nvSpPr>
          <p:cNvPr id="6" name="Date Placeholder 3">
            <a:extLst>
              <a:ext uri="{FF2B5EF4-FFF2-40B4-BE49-F238E27FC236}">
                <a16:creationId xmlns:a16="http://schemas.microsoft.com/office/drawing/2014/main" id="{39BDFE1D-45EE-486B-6E69-6EB076B6089D}"/>
              </a:ext>
            </a:extLst>
          </p:cNvPr>
          <p:cNvSpPr txBox="1">
            <a:spLocks noGrp="1"/>
          </p:cNvSpPr>
          <p:nvPr>
            <p:ph type="dt" sz="half" idx="7"/>
          </p:nvPr>
        </p:nvSpPr>
        <p:spPr/>
        <p:txBody>
          <a:bodyPr/>
          <a:lstStyle>
            <a:lvl1pPr>
              <a:defRPr/>
            </a:lvl1pPr>
          </a:lstStyle>
          <a:p>
            <a:pPr lvl="0"/>
            <a:fld id="{3FCDA182-8DF9-44F0-A5B9-68ADB0137FC0}" type="datetime1">
              <a:rPr lang="en-US"/>
              <a:pPr lvl="0"/>
              <a:t>1/12/2026</a:t>
            </a:fld>
            <a:endParaRPr lang="en-US"/>
          </a:p>
        </p:txBody>
      </p:sp>
      <p:sp>
        <p:nvSpPr>
          <p:cNvPr id="7" name="Footer Placeholder 4">
            <a:extLst>
              <a:ext uri="{FF2B5EF4-FFF2-40B4-BE49-F238E27FC236}">
                <a16:creationId xmlns:a16="http://schemas.microsoft.com/office/drawing/2014/main" id="{A2F38BF5-17AD-5539-D312-D80DA2FB9500}"/>
              </a:ext>
            </a:extLst>
          </p:cNvPr>
          <p:cNvSpPr txBox="1">
            <a:spLocks noGrp="1"/>
          </p:cNvSpPr>
          <p:nvPr>
            <p:ph type="ftr" sz="quarter" idx="9"/>
          </p:nvPr>
        </p:nvSpPr>
        <p:spPr/>
        <p:txBody>
          <a:bodyPr/>
          <a:lstStyle>
            <a:lvl1pPr>
              <a:defRPr/>
            </a:lvl1pPr>
          </a:lstStyle>
          <a:p>
            <a:pPr lvl="0"/>
            <a:endParaRPr lang="en-US"/>
          </a:p>
        </p:txBody>
      </p:sp>
      <p:sp>
        <p:nvSpPr>
          <p:cNvPr id="8" name="Slide Number Placeholder 5">
            <a:extLst>
              <a:ext uri="{FF2B5EF4-FFF2-40B4-BE49-F238E27FC236}">
                <a16:creationId xmlns:a16="http://schemas.microsoft.com/office/drawing/2014/main" id="{77B0EAAE-9194-5A82-E3FF-F661D0191AB4}"/>
              </a:ext>
            </a:extLst>
          </p:cNvPr>
          <p:cNvSpPr txBox="1">
            <a:spLocks noGrp="1"/>
          </p:cNvSpPr>
          <p:nvPr>
            <p:ph type="sldNum" sz="quarter" idx="8"/>
          </p:nvPr>
        </p:nvSpPr>
        <p:spPr/>
        <p:txBody>
          <a:bodyPr/>
          <a:lstStyle>
            <a:lvl1pPr>
              <a:defRPr/>
            </a:lvl1pPr>
          </a:lstStyle>
          <a:p>
            <a:pPr lvl="0"/>
            <a:fld id="{A8F6400F-7211-4E61-B654-FC514E282FE6}" type="slidenum">
              <a:t>‹N°›</a:t>
            </a:fld>
            <a:endParaRPr lang="en-US"/>
          </a:p>
        </p:txBody>
      </p:sp>
      <p:cxnSp>
        <p:nvCxnSpPr>
          <p:cNvPr id="9" name="Straight Connector 8">
            <a:extLst>
              <a:ext uri="{FF2B5EF4-FFF2-40B4-BE49-F238E27FC236}">
                <a16:creationId xmlns:a16="http://schemas.microsoft.com/office/drawing/2014/main" id="{8DE8ACE7-4F9A-366A-87AC-360D919ACA7D}"/>
              </a:ext>
            </a:extLst>
          </p:cNvPr>
          <p:cNvCxnSpPr/>
          <p:nvPr/>
        </p:nvCxnSpPr>
        <p:spPr>
          <a:xfrm>
            <a:off x="1207657" y="4343400"/>
            <a:ext cx="9875520" cy="0"/>
          </a:xfrm>
          <a:prstGeom prst="straightConnector1">
            <a:avLst/>
          </a:prstGeom>
          <a:noFill/>
          <a:ln w="6345" cap="flat">
            <a:solidFill>
              <a:srgbClr val="7F7F7F"/>
            </a:solidFill>
            <a:prstDash val="solid"/>
          </a:ln>
        </p:spPr>
      </p:cxnSp>
    </p:spTree>
    <p:extLst>
      <p:ext uri="{BB962C8B-B14F-4D97-AF65-F5344CB8AC3E}">
        <p14:creationId xmlns:p14="http://schemas.microsoft.com/office/powerpoint/2010/main" val="177874947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2216F-8F58-D907-0294-2047BE8BE14C}"/>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Vertical Text Placeholder 2">
            <a:extLst>
              <a:ext uri="{FF2B5EF4-FFF2-40B4-BE49-F238E27FC236}">
                <a16:creationId xmlns:a16="http://schemas.microsoft.com/office/drawing/2014/main" id="{B3A5061C-6D42-BA2E-8DC2-F75A077C7750}"/>
              </a:ext>
            </a:extLst>
          </p:cNvPr>
          <p:cNvSpPr txBox="1">
            <a:spLocks noGrp="1"/>
          </p:cNvSpPr>
          <p:nvPr>
            <p:ph type="body" orient="vert" idx="1"/>
          </p:nvPr>
        </p:nvSpPr>
        <p:spPr/>
        <p:txBody>
          <a:bodyPr vert="eaVert" lIns="45720" tIns="0" rIns="45720" bIns="0"/>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7DEB83C4-5F26-554F-3479-A7FB5499C75C}"/>
              </a:ext>
            </a:extLst>
          </p:cNvPr>
          <p:cNvSpPr txBox="1">
            <a:spLocks noGrp="1"/>
          </p:cNvSpPr>
          <p:nvPr>
            <p:ph type="dt" sz="half" idx="7"/>
          </p:nvPr>
        </p:nvSpPr>
        <p:spPr/>
        <p:txBody>
          <a:bodyPr/>
          <a:lstStyle>
            <a:lvl1pPr>
              <a:defRPr/>
            </a:lvl1pPr>
          </a:lstStyle>
          <a:p>
            <a:pPr lvl="0"/>
            <a:fld id="{A491125D-2038-4D48-ADB7-81DEA9F29420}" type="datetime1">
              <a:rPr lang="en-US"/>
              <a:pPr lvl="0"/>
              <a:t>1/12/2026</a:t>
            </a:fld>
            <a:endParaRPr lang="en-US"/>
          </a:p>
        </p:txBody>
      </p:sp>
      <p:sp>
        <p:nvSpPr>
          <p:cNvPr id="5" name="Footer Placeholder 4">
            <a:extLst>
              <a:ext uri="{FF2B5EF4-FFF2-40B4-BE49-F238E27FC236}">
                <a16:creationId xmlns:a16="http://schemas.microsoft.com/office/drawing/2014/main" id="{A87BAB4D-6EBC-8022-54A2-F300671E2349}"/>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AB18BF13-22C8-AE3C-676D-C43688328EC4}"/>
              </a:ext>
            </a:extLst>
          </p:cNvPr>
          <p:cNvSpPr txBox="1">
            <a:spLocks noGrp="1"/>
          </p:cNvSpPr>
          <p:nvPr>
            <p:ph type="sldNum" sz="quarter" idx="8"/>
          </p:nvPr>
        </p:nvSpPr>
        <p:spPr/>
        <p:txBody>
          <a:bodyPr/>
          <a:lstStyle>
            <a:lvl1pPr>
              <a:defRPr/>
            </a:lvl1pPr>
          </a:lstStyle>
          <a:p>
            <a:pPr lvl="0"/>
            <a:fld id="{38A0F66E-099A-4CA1-8E85-3BF9A0DEB528}" type="slidenum">
              <a:t>‹N°›</a:t>
            </a:fld>
            <a:endParaRPr lang="en-US"/>
          </a:p>
        </p:txBody>
      </p:sp>
    </p:spTree>
    <p:extLst>
      <p:ext uri="{BB962C8B-B14F-4D97-AF65-F5344CB8AC3E}">
        <p14:creationId xmlns:p14="http://schemas.microsoft.com/office/powerpoint/2010/main" val="1962607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56CD4C73-F723-931A-8111-23B2C352E930}"/>
              </a:ext>
            </a:extLst>
          </p:cNvPr>
          <p:cNvSpPr/>
          <p:nvPr/>
        </p:nvSpPr>
        <p:spPr>
          <a:xfrm>
            <a:off x="3172" y="6400800"/>
            <a:ext cx="12188823" cy="457200"/>
          </a:xfrm>
          <a:prstGeom prst="rect">
            <a:avLst/>
          </a:prstGeom>
          <a:solidFill>
            <a:srgbClr val="BD582C"/>
          </a:solidFill>
          <a:ln cap="flat">
            <a:noFill/>
            <a:prstDash val="solid"/>
          </a:ln>
        </p:spPr>
        <p:txBody>
          <a:bodyPr lIns="0" tIns="0" rIns="0" bIns="0"/>
          <a:lstStyle/>
          <a:p>
            <a:endParaRPr lang="fr-FR"/>
          </a:p>
        </p:txBody>
      </p:sp>
      <p:sp>
        <p:nvSpPr>
          <p:cNvPr id="3" name="Rectangle 7">
            <a:extLst>
              <a:ext uri="{FF2B5EF4-FFF2-40B4-BE49-F238E27FC236}">
                <a16:creationId xmlns:a16="http://schemas.microsoft.com/office/drawing/2014/main" id="{AE0ACC21-3F95-56DF-F11B-6959CF34EF7B}"/>
              </a:ext>
            </a:extLst>
          </p:cNvPr>
          <p:cNvSpPr/>
          <p:nvPr/>
        </p:nvSpPr>
        <p:spPr>
          <a:xfrm>
            <a:off x="18" y="6334313"/>
            <a:ext cx="12188823" cy="64008"/>
          </a:xfrm>
          <a:prstGeom prst="rect">
            <a:avLst/>
          </a:prstGeom>
          <a:solidFill>
            <a:srgbClr val="E48312"/>
          </a:solidFill>
          <a:ln cap="flat">
            <a:noFill/>
            <a:prstDash val="solid"/>
          </a:ln>
        </p:spPr>
        <p:txBody>
          <a:bodyPr lIns="0" tIns="0" rIns="0" bIns="0"/>
          <a:lstStyle/>
          <a:p>
            <a:endParaRPr lang="fr-FR"/>
          </a:p>
        </p:txBody>
      </p:sp>
      <p:sp>
        <p:nvSpPr>
          <p:cNvPr id="4" name="Vertical Title 1">
            <a:extLst>
              <a:ext uri="{FF2B5EF4-FFF2-40B4-BE49-F238E27FC236}">
                <a16:creationId xmlns:a16="http://schemas.microsoft.com/office/drawing/2014/main" id="{D2F44F85-E2DA-2C8D-A98E-AEA0E662E20B}"/>
              </a:ext>
            </a:extLst>
          </p:cNvPr>
          <p:cNvSpPr txBox="1">
            <a:spLocks noGrp="1"/>
          </p:cNvSpPr>
          <p:nvPr>
            <p:ph type="title" orient="vert"/>
          </p:nvPr>
        </p:nvSpPr>
        <p:spPr>
          <a:xfrm>
            <a:off x="8724903" y="414780"/>
            <a:ext cx="2628899" cy="5757419"/>
          </a:xfrm>
        </p:spPr>
        <p:txBody>
          <a:bodyPr vert="eaVert"/>
          <a:lstStyle>
            <a:lvl1pPr>
              <a:defRPr/>
            </a:lvl1pPr>
          </a:lstStyle>
          <a:p>
            <a:pPr lvl="0"/>
            <a:r>
              <a:rPr lang="fr-FR"/>
              <a:t>Modifiez le style du titre</a:t>
            </a:r>
            <a:endParaRPr lang="en-US"/>
          </a:p>
        </p:txBody>
      </p:sp>
      <p:sp>
        <p:nvSpPr>
          <p:cNvPr id="5" name="Vertical Text Placeholder 2">
            <a:extLst>
              <a:ext uri="{FF2B5EF4-FFF2-40B4-BE49-F238E27FC236}">
                <a16:creationId xmlns:a16="http://schemas.microsoft.com/office/drawing/2014/main" id="{E2506DA6-C87D-C5D6-AA8D-4209EA29E45E}"/>
              </a:ext>
            </a:extLst>
          </p:cNvPr>
          <p:cNvSpPr txBox="1">
            <a:spLocks noGrp="1"/>
          </p:cNvSpPr>
          <p:nvPr>
            <p:ph type="body" orient="vert" idx="1"/>
          </p:nvPr>
        </p:nvSpPr>
        <p:spPr>
          <a:xfrm>
            <a:off x="838203" y="414780"/>
            <a:ext cx="7734296" cy="5757419"/>
          </a:xfrm>
        </p:spPr>
        <p:txBody>
          <a:bodyPr vert="eaVert" lIns="45720" tIns="0" rIns="45720" bIns="0"/>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Date Placeholder 3">
            <a:extLst>
              <a:ext uri="{FF2B5EF4-FFF2-40B4-BE49-F238E27FC236}">
                <a16:creationId xmlns:a16="http://schemas.microsoft.com/office/drawing/2014/main" id="{72D3D77E-CFFE-22BA-7C13-3B742D2D5F2B}"/>
              </a:ext>
            </a:extLst>
          </p:cNvPr>
          <p:cNvSpPr txBox="1">
            <a:spLocks noGrp="1"/>
          </p:cNvSpPr>
          <p:nvPr>
            <p:ph type="dt" sz="half" idx="7"/>
          </p:nvPr>
        </p:nvSpPr>
        <p:spPr/>
        <p:txBody>
          <a:bodyPr/>
          <a:lstStyle>
            <a:lvl1pPr>
              <a:defRPr/>
            </a:lvl1pPr>
          </a:lstStyle>
          <a:p>
            <a:pPr lvl="0"/>
            <a:fld id="{D3ED0472-28DC-437C-9294-567259F5873B}" type="datetime1">
              <a:rPr lang="en-US"/>
              <a:pPr lvl="0"/>
              <a:t>1/12/2026</a:t>
            </a:fld>
            <a:endParaRPr lang="en-US"/>
          </a:p>
        </p:txBody>
      </p:sp>
      <p:sp>
        <p:nvSpPr>
          <p:cNvPr id="7" name="Footer Placeholder 4">
            <a:extLst>
              <a:ext uri="{FF2B5EF4-FFF2-40B4-BE49-F238E27FC236}">
                <a16:creationId xmlns:a16="http://schemas.microsoft.com/office/drawing/2014/main" id="{E9E7B836-1513-DC40-A507-4A37B68E3581}"/>
              </a:ext>
            </a:extLst>
          </p:cNvPr>
          <p:cNvSpPr txBox="1">
            <a:spLocks noGrp="1"/>
          </p:cNvSpPr>
          <p:nvPr>
            <p:ph type="ftr" sz="quarter" idx="9"/>
          </p:nvPr>
        </p:nvSpPr>
        <p:spPr/>
        <p:txBody>
          <a:bodyPr/>
          <a:lstStyle>
            <a:lvl1pPr>
              <a:defRPr/>
            </a:lvl1pPr>
          </a:lstStyle>
          <a:p>
            <a:pPr lvl="0"/>
            <a:endParaRPr lang="en-US"/>
          </a:p>
        </p:txBody>
      </p:sp>
      <p:sp>
        <p:nvSpPr>
          <p:cNvPr id="8" name="Slide Number Placeholder 5">
            <a:extLst>
              <a:ext uri="{FF2B5EF4-FFF2-40B4-BE49-F238E27FC236}">
                <a16:creationId xmlns:a16="http://schemas.microsoft.com/office/drawing/2014/main" id="{8981E743-B97A-B0FC-96CE-99D19CC10A51}"/>
              </a:ext>
            </a:extLst>
          </p:cNvPr>
          <p:cNvSpPr txBox="1">
            <a:spLocks noGrp="1"/>
          </p:cNvSpPr>
          <p:nvPr>
            <p:ph type="sldNum" sz="quarter" idx="8"/>
          </p:nvPr>
        </p:nvSpPr>
        <p:spPr/>
        <p:txBody>
          <a:bodyPr/>
          <a:lstStyle>
            <a:lvl1pPr>
              <a:defRPr/>
            </a:lvl1pPr>
          </a:lstStyle>
          <a:p>
            <a:pPr lvl="0"/>
            <a:fld id="{98A7C4E9-4FCE-4C67-A94D-D52C6DE43483}" type="slidenum">
              <a:t>‹N°›</a:t>
            </a:fld>
            <a:endParaRPr lang="en-US"/>
          </a:p>
        </p:txBody>
      </p:sp>
    </p:spTree>
    <p:extLst>
      <p:ext uri="{BB962C8B-B14F-4D97-AF65-F5344CB8AC3E}">
        <p14:creationId xmlns:p14="http://schemas.microsoft.com/office/powerpoint/2010/main" val="3508259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C2B09-4DA3-BD8E-CE4E-0768224E0DC4}"/>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2FDFFDAB-E947-387C-9503-67585CA4B279}"/>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77FF0C01-4406-5733-207F-C4B7D9665359}"/>
              </a:ext>
            </a:extLst>
          </p:cNvPr>
          <p:cNvSpPr txBox="1">
            <a:spLocks noGrp="1"/>
          </p:cNvSpPr>
          <p:nvPr>
            <p:ph type="dt" sz="half" idx="7"/>
          </p:nvPr>
        </p:nvSpPr>
        <p:spPr/>
        <p:txBody>
          <a:bodyPr/>
          <a:lstStyle>
            <a:lvl1pPr>
              <a:defRPr/>
            </a:lvl1pPr>
          </a:lstStyle>
          <a:p>
            <a:pPr lvl="0"/>
            <a:fld id="{926EB776-F83F-40D1-A2D3-806AEDB7DD33}" type="datetime1">
              <a:rPr lang="en-US"/>
              <a:pPr lvl="0"/>
              <a:t>1/12/2026</a:t>
            </a:fld>
            <a:endParaRPr lang="en-US"/>
          </a:p>
        </p:txBody>
      </p:sp>
      <p:sp>
        <p:nvSpPr>
          <p:cNvPr id="5" name="Footer Placeholder 4">
            <a:extLst>
              <a:ext uri="{FF2B5EF4-FFF2-40B4-BE49-F238E27FC236}">
                <a16:creationId xmlns:a16="http://schemas.microsoft.com/office/drawing/2014/main" id="{3B3B8A9E-F148-AB7B-8734-497E4DAD18CF}"/>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96927DDB-6848-6812-97EA-CD3B27C7BB7A}"/>
              </a:ext>
            </a:extLst>
          </p:cNvPr>
          <p:cNvSpPr txBox="1">
            <a:spLocks noGrp="1"/>
          </p:cNvSpPr>
          <p:nvPr>
            <p:ph type="sldNum" sz="quarter" idx="8"/>
          </p:nvPr>
        </p:nvSpPr>
        <p:spPr/>
        <p:txBody>
          <a:bodyPr/>
          <a:lstStyle>
            <a:lvl1pPr>
              <a:defRPr/>
            </a:lvl1pPr>
          </a:lstStyle>
          <a:p>
            <a:pPr lvl="0"/>
            <a:fld id="{A9B8BC5E-F384-43BB-8B31-C5D49B0C59C3}" type="slidenum">
              <a:t>‹N°›</a:t>
            </a:fld>
            <a:endParaRPr lang="en-US"/>
          </a:p>
        </p:txBody>
      </p:sp>
    </p:spTree>
    <p:extLst>
      <p:ext uri="{BB962C8B-B14F-4D97-AF65-F5344CB8AC3E}">
        <p14:creationId xmlns:p14="http://schemas.microsoft.com/office/powerpoint/2010/main" val="44959913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rgbClr val="FFFFFF"/>
        </a:solidFill>
        <a:effectLst/>
      </p:bgPr>
    </p:bg>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1127EB53-8D1A-56A9-9A14-CB584CC616E1}"/>
              </a:ext>
            </a:extLst>
          </p:cNvPr>
          <p:cNvSpPr/>
          <p:nvPr/>
        </p:nvSpPr>
        <p:spPr>
          <a:xfrm>
            <a:off x="3172" y="6400800"/>
            <a:ext cx="12188823" cy="457200"/>
          </a:xfrm>
          <a:prstGeom prst="rect">
            <a:avLst/>
          </a:prstGeom>
          <a:solidFill>
            <a:srgbClr val="BD582C"/>
          </a:solidFill>
          <a:ln cap="flat">
            <a:noFill/>
            <a:prstDash val="solid"/>
          </a:ln>
        </p:spPr>
        <p:txBody>
          <a:bodyPr lIns="0" tIns="0" rIns="0" bIns="0"/>
          <a:lstStyle/>
          <a:p>
            <a:endParaRPr lang="fr-FR"/>
          </a:p>
        </p:txBody>
      </p:sp>
      <p:sp>
        <p:nvSpPr>
          <p:cNvPr id="3" name="Rectangle 7">
            <a:extLst>
              <a:ext uri="{FF2B5EF4-FFF2-40B4-BE49-F238E27FC236}">
                <a16:creationId xmlns:a16="http://schemas.microsoft.com/office/drawing/2014/main" id="{5FD2D3D1-BBF3-151F-673D-B0FE28AB62E2}"/>
              </a:ext>
            </a:extLst>
          </p:cNvPr>
          <p:cNvSpPr/>
          <p:nvPr/>
        </p:nvSpPr>
        <p:spPr>
          <a:xfrm>
            <a:off x="18" y="6334313"/>
            <a:ext cx="12188823" cy="64008"/>
          </a:xfrm>
          <a:prstGeom prst="rect">
            <a:avLst/>
          </a:prstGeom>
          <a:solidFill>
            <a:srgbClr val="E48312"/>
          </a:solidFill>
          <a:ln cap="flat">
            <a:noFill/>
            <a:prstDash val="solid"/>
          </a:ln>
        </p:spPr>
        <p:txBody>
          <a:bodyPr lIns="0" tIns="0" rIns="0" bIns="0"/>
          <a:lstStyle/>
          <a:p>
            <a:endParaRPr lang="fr-FR"/>
          </a:p>
        </p:txBody>
      </p:sp>
      <p:sp>
        <p:nvSpPr>
          <p:cNvPr id="4" name="Title 1">
            <a:extLst>
              <a:ext uri="{FF2B5EF4-FFF2-40B4-BE49-F238E27FC236}">
                <a16:creationId xmlns:a16="http://schemas.microsoft.com/office/drawing/2014/main" id="{F84C0DCB-DE2A-5A7B-20D1-5699FA9D8756}"/>
              </a:ext>
            </a:extLst>
          </p:cNvPr>
          <p:cNvSpPr txBox="1">
            <a:spLocks noGrp="1"/>
          </p:cNvSpPr>
          <p:nvPr>
            <p:ph type="title"/>
          </p:nvPr>
        </p:nvSpPr>
        <p:spPr>
          <a:xfrm>
            <a:off x="1097280" y="758952"/>
            <a:ext cx="10058400" cy="3566160"/>
          </a:xfrm>
        </p:spPr>
        <p:txBody>
          <a:bodyPr/>
          <a:lstStyle>
            <a:lvl1pPr>
              <a:defRPr sz="8000">
                <a:solidFill>
                  <a:srgbClr val="262626"/>
                </a:solidFill>
              </a:defRPr>
            </a:lvl1pPr>
          </a:lstStyle>
          <a:p>
            <a:pPr lvl="0"/>
            <a:r>
              <a:rPr lang="fr-FR"/>
              <a:t>Modifiez le style du titre</a:t>
            </a:r>
            <a:endParaRPr lang="en-US"/>
          </a:p>
        </p:txBody>
      </p:sp>
      <p:sp>
        <p:nvSpPr>
          <p:cNvPr id="5" name="Text Placeholder 2">
            <a:extLst>
              <a:ext uri="{FF2B5EF4-FFF2-40B4-BE49-F238E27FC236}">
                <a16:creationId xmlns:a16="http://schemas.microsoft.com/office/drawing/2014/main" id="{F35EC02D-8D28-D858-3944-136BC7CAEF14}"/>
              </a:ext>
            </a:extLst>
          </p:cNvPr>
          <p:cNvSpPr txBox="1">
            <a:spLocks noGrp="1"/>
          </p:cNvSpPr>
          <p:nvPr>
            <p:ph type="body" idx="1"/>
          </p:nvPr>
        </p:nvSpPr>
        <p:spPr>
          <a:xfrm>
            <a:off x="1097280" y="4453128"/>
            <a:ext cx="10058400" cy="1143000"/>
          </a:xfrm>
        </p:spPr>
        <p:txBody>
          <a:bodyPr lIns="91440" rIns="91440"/>
          <a:lstStyle>
            <a:lvl1pPr marL="0" indent="0">
              <a:buNone/>
              <a:defRPr sz="2400" cap="all" spc="200">
                <a:solidFill>
                  <a:srgbClr val="637052"/>
                </a:solidFill>
                <a:latin typeface="Calibri Light"/>
              </a:defRPr>
            </a:lvl1pPr>
          </a:lstStyle>
          <a:p>
            <a:pPr lvl="0"/>
            <a:r>
              <a:rPr lang="fr-FR"/>
              <a:t>Modifier les styles du texte du masque</a:t>
            </a:r>
          </a:p>
        </p:txBody>
      </p:sp>
      <p:sp>
        <p:nvSpPr>
          <p:cNvPr id="6" name="Date Placeholder 3">
            <a:extLst>
              <a:ext uri="{FF2B5EF4-FFF2-40B4-BE49-F238E27FC236}">
                <a16:creationId xmlns:a16="http://schemas.microsoft.com/office/drawing/2014/main" id="{23AFEF06-0352-BEFD-3B1E-F1ABC5B23470}"/>
              </a:ext>
            </a:extLst>
          </p:cNvPr>
          <p:cNvSpPr txBox="1">
            <a:spLocks noGrp="1"/>
          </p:cNvSpPr>
          <p:nvPr>
            <p:ph type="dt" sz="half" idx="7"/>
          </p:nvPr>
        </p:nvSpPr>
        <p:spPr/>
        <p:txBody>
          <a:bodyPr/>
          <a:lstStyle>
            <a:lvl1pPr>
              <a:defRPr/>
            </a:lvl1pPr>
          </a:lstStyle>
          <a:p>
            <a:pPr lvl="0"/>
            <a:fld id="{BB75359E-D7DB-4D65-AB58-EE6B7697B4BC}" type="datetime1">
              <a:rPr lang="en-US"/>
              <a:pPr lvl="0"/>
              <a:t>1/12/2026</a:t>
            </a:fld>
            <a:endParaRPr lang="en-US"/>
          </a:p>
        </p:txBody>
      </p:sp>
      <p:sp>
        <p:nvSpPr>
          <p:cNvPr id="7" name="Footer Placeholder 4">
            <a:extLst>
              <a:ext uri="{FF2B5EF4-FFF2-40B4-BE49-F238E27FC236}">
                <a16:creationId xmlns:a16="http://schemas.microsoft.com/office/drawing/2014/main" id="{C8E9E925-6503-04A6-D073-B15B326A3B59}"/>
              </a:ext>
            </a:extLst>
          </p:cNvPr>
          <p:cNvSpPr txBox="1">
            <a:spLocks noGrp="1"/>
          </p:cNvSpPr>
          <p:nvPr>
            <p:ph type="ftr" sz="quarter" idx="9"/>
          </p:nvPr>
        </p:nvSpPr>
        <p:spPr/>
        <p:txBody>
          <a:bodyPr/>
          <a:lstStyle>
            <a:lvl1pPr>
              <a:defRPr/>
            </a:lvl1pPr>
          </a:lstStyle>
          <a:p>
            <a:pPr lvl="0"/>
            <a:endParaRPr lang="en-US"/>
          </a:p>
        </p:txBody>
      </p:sp>
      <p:sp>
        <p:nvSpPr>
          <p:cNvPr id="8" name="Slide Number Placeholder 5">
            <a:extLst>
              <a:ext uri="{FF2B5EF4-FFF2-40B4-BE49-F238E27FC236}">
                <a16:creationId xmlns:a16="http://schemas.microsoft.com/office/drawing/2014/main" id="{C6F71DBE-E6AB-B4D5-E4C6-4D4167B41CE5}"/>
              </a:ext>
            </a:extLst>
          </p:cNvPr>
          <p:cNvSpPr txBox="1">
            <a:spLocks noGrp="1"/>
          </p:cNvSpPr>
          <p:nvPr>
            <p:ph type="sldNum" sz="quarter" idx="8"/>
          </p:nvPr>
        </p:nvSpPr>
        <p:spPr/>
        <p:txBody>
          <a:bodyPr/>
          <a:lstStyle>
            <a:lvl1pPr>
              <a:defRPr/>
            </a:lvl1pPr>
          </a:lstStyle>
          <a:p>
            <a:pPr lvl="0"/>
            <a:fld id="{C57EB784-8744-428F-835A-C88B3F817773}" type="slidenum">
              <a:t>‹N°›</a:t>
            </a:fld>
            <a:endParaRPr lang="en-US"/>
          </a:p>
        </p:txBody>
      </p:sp>
      <p:cxnSp>
        <p:nvCxnSpPr>
          <p:cNvPr id="9" name="Straight Connector 8">
            <a:extLst>
              <a:ext uri="{FF2B5EF4-FFF2-40B4-BE49-F238E27FC236}">
                <a16:creationId xmlns:a16="http://schemas.microsoft.com/office/drawing/2014/main" id="{9F390BEF-C854-810B-669A-62FCFB79B3BD}"/>
              </a:ext>
            </a:extLst>
          </p:cNvPr>
          <p:cNvCxnSpPr/>
          <p:nvPr/>
        </p:nvCxnSpPr>
        <p:spPr>
          <a:xfrm>
            <a:off x="1207657" y="4343400"/>
            <a:ext cx="9875520" cy="0"/>
          </a:xfrm>
          <a:prstGeom prst="straightConnector1">
            <a:avLst/>
          </a:prstGeom>
          <a:noFill/>
          <a:ln w="6345" cap="flat">
            <a:solidFill>
              <a:srgbClr val="7F7F7F"/>
            </a:solidFill>
            <a:prstDash val="solid"/>
          </a:ln>
        </p:spPr>
      </p:cxnSp>
    </p:spTree>
    <p:extLst>
      <p:ext uri="{BB962C8B-B14F-4D97-AF65-F5344CB8AC3E}">
        <p14:creationId xmlns:p14="http://schemas.microsoft.com/office/powerpoint/2010/main" val="2860674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3250B7B2-2778-69A6-FFE4-49F0118BEC3E}"/>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33FF795C-6FD4-8586-C4CB-627E358AD488}"/>
              </a:ext>
            </a:extLst>
          </p:cNvPr>
          <p:cNvSpPr txBox="1">
            <a:spLocks noGrp="1"/>
          </p:cNvSpPr>
          <p:nvPr>
            <p:ph idx="1"/>
          </p:nvPr>
        </p:nvSpPr>
        <p:spPr>
          <a:xfrm>
            <a:off x="1097280" y="1845734"/>
            <a:ext cx="4937760" cy="4023360"/>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a:extLst>
              <a:ext uri="{FF2B5EF4-FFF2-40B4-BE49-F238E27FC236}">
                <a16:creationId xmlns:a16="http://schemas.microsoft.com/office/drawing/2014/main" id="{C7374E57-743E-5861-EC17-3FF5C4BE884D}"/>
              </a:ext>
            </a:extLst>
          </p:cNvPr>
          <p:cNvSpPr txBox="1">
            <a:spLocks noGrp="1"/>
          </p:cNvSpPr>
          <p:nvPr>
            <p:ph idx="2"/>
          </p:nvPr>
        </p:nvSpPr>
        <p:spPr>
          <a:xfrm>
            <a:off x="6217920" y="1845734"/>
            <a:ext cx="4937760" cy="4023360"/>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a:extLst>
              <a:ext uri="{FF2B5EF4-FFF2-40B4-BE49-F238E27FC236}">
                <a16:creationId xmlns:a16="http://schemas.microsoft.com/office/drawing/2014/main" id="{C2E534D6-BED6-E4D6-678B-B6C8EBAE385B}"/>
              </a:ext>
            </a:extLst>
          </p:cNvPr>
          <p:cNvSpPr txBox="1">
            <a:spLocks noGrp="1"/>
          </p:cNvSpPr>
          <p:nvPr>
            <p:ph type="dt" sz="half" idx="7"/>
          </p:nvPr>
        </p:nvSpPr>
        <p:spPr/>
        <p:txBody>
          <a:bodyPr/>
          <a:lstStyle>
            <a:lvl1pPr>
              <a:defRPr/>
            </a:lvl1pPr>
          </a:lstStyle>
          <a:p>
            <a:pPr lvl="0"/>
            <a:fld id="{351A5A32-6FB7-4754-98BF-136004030128}" type="datetime1">
              <a:rPr lang="en-US"/>
              <a:pPr lvl="0"/>
              <a:t>1/12/2026</a:t>
            </a:fld>
            <a:endParaRPr lang="en-US"/>
          </a:p>
        </p:txBody>
      </p:sp>
      <p:sp>
        <p:nvSpPr>
          <p:cNvPr id="6" name="Footer Placeholder 5">
            <a:extLst>
              <a:ext uri="{FF2B5EF4-FFF2-40B4-BE49-F238E27FC236}">
                <a16:creationId xmlns:a16="http://schemas.microsoft.com/office/drawing/2014/main" id="{07488D9D-75FF-8BBD-3D80-F08E293C71E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B0C4E3B8-18A6-7C02-AA49-2868C10D2447}"/>
              </a:ext>
            </a:extLst>
          </p:cNvPr>
          <p:cNvSpPr txBox="1">
            <a:spLocks noGrp="1"/>
          </p:cNvSpPr>
          <p:nvPr>
            <p:ph type="sldNum" sz="quarter" idx="8"/>
          </p:nvPr>
        </p:nvSpPr>
        <p:spPr/>
        <p:txBody>
          <a:bodyPr/>
          <a:lstStyle>
            <a:lvl1pPr>
              <a:defRPr/>
            </a:lvl1pPr>
          </a:lstStyle>
          <a:p>
            <a:pPr lvl="0"/>
            <a:fld id="{3EA02200-3CD2-463D-8677-198D65A522EF}" type="slidenum">
              <a:t>‹N°›</a:t>
            </a:fld>
            <a:endParaRPr lang="en-US"/>
          </a:p>
        </p:txBody>
      </p:sp>
    </p:spTree>
    <p:extLst>
      <p:ext uri="{BB962C8B-B14F-4D97-AF65-F5344CB8AC3E}">
        <p14:creationId xmlns:p14="http://schemas.microsoft.com/office/powerpoint/2010/main" val="12374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9">
            <a:extLst>
              <a:ext uri="{FF2B5EF4-FFF2-40B4-BE49-F238E27FC236}">
                <a16:creationId xmlns:a16="http://schemas.microsoft.com/office/drawing/2014/main" id="{3C2A518F-0612-E092-31D7-34C21101B31D}"/>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Text Placeholder 2">
            <a:extLst>
              <a:ext uri="{FF2B5EF4-FFF2-40B4-BE49-F238E27FC236}">
                <a16:creationId xmlns:a16="http://schemas.microsoft.com/office/drawing/2014/main" id="{1CFDC311-D51D-D240-5B19-A7A3369E4BAC}"/>
              </a:ext>
            </a:extLst>
          </p:cNvPr>
          <p:cNvSpPr txBox="1">
            <a:spLocks noGrp="1"/>
          </p:cNvSpPr>
          <p:nvPr>
            <p:ph type="body" idx="1"/>
          </p:nvPr>
        </p:nvSpPr>
        <p:spPr>
          <a:xfrm>
            <a:off x="1097280" y="1846054"/>
            <a:ext cx="4937760" cy="736284"/>
          </a:xfrm>
        </p:spPr>
        <p:txBody>
          <a:bodyPr lIns="91440" rIns="91440" anchor="ctr"/>
          <a:lstStyle>
            <a:lvl1pPr marL="0" indent="0">
              <a:buNone/>
              <a:defRPr cap="all">
                <a:solidFill>
                  <a:srgbClr val="637052"/>
                </a:solidFill>
              </a:defRPr>
            </a:lvl1pPr>
          </a:lstStyle>
          <a:p>
            <a:pPr lvl="0"/>
            <a:r>
              <a:rPr lang="fr-FR"/>
              <a:t>Modifier les styles du texte du masque</a:t>
            </a:r>
          </a:p>
        </p:txBody>
      </p:sp>
      <p:sp>
        <p:nvSpPr>
          <p:cNvPr id="4" name="Content Placeholder 3">
            <a:extLst>
              <a:ext uri="{FF2B5EF4-FFF2-40B4-BE49-F238E27FC236}">
                <a16:creationId xmlns:a16="http://schemas.microsoft.com/office/drawing/2014/main" id="{B2699288-8FAB-220F-3927-31D15C26F4A9}"/>
              </a:ext>
            </a:extLst>
          </p:cNvPr>
          <p:cNvSpPr txBox="1">
            <a:spLocks noGrp="1"/>
          </p:cNvSpPr>
          <p:nvPr>
            <p:ph idx="2"/>
          </p:nvPr>
        </p:nvSpPr>
        <p:spPr>
          <a:xfrm>
            <a:off x="1097280" y="2582329"/>
            <a:ext cx="4937760" cy="3378195"/>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a:extLst>
              <a:ext uri="{FF2B5EF4-FFF2-40B4-BE49-F238E27FC236}">
                <a16:creationId xmlns:a16="http://schemas.microsoft.com/office/drawing/2014/main" id="{A0A6ACA5-1769-8450-2587-8BA74118EBFA}"/>
              </a:ext>
            </a:extLst>
          </p:cNvPr>
          <p:cNvSpPr txBox="1">
            <a:spLocks noGrp="1"/>
          </p:cNvSpPr>
          <p:nvPr>
            <p:ph type="body" idx="3"/>
          </p:nvPr>
        </p:nvSpPr>
        <p:spPr>
          <a:xfrm>
            <a:off x="6217920" y="1846054"/>
            <a:ext cx="4937760" cy="736284"/>
          </a:xfrm>
        </p:spPr>
        <p:txBody>
          <a:bodyPr lIns="91440" rIns="91440" anchor="ctr"/>
          <a:lstStyle>
            <a:lvl1pPr marL="0" indent="0">
              <a:buNone/>
              <a:defRPr cap="all">
                <a:solidFill>
                  <a:srgbClr val="637052"/>
                </a:solidFill>
              </a:defRPr>
            </a:lvl1pPr>
          </a:lstStyle>
          <a:p>
            <a:pPr lvl="0"/>
            <a:r>
              <a:rPr lang="fr-FR"/>
              <a:t>Modifier les styles du texte du masque</a:t>
            </a:r>
          </a:p>
        </p:txBody>
      </p:sp>
      <p:sp>
        <p:nvSpPr>
          <p:cNvPr id="6" name="Content Placeholder 5">
            <a:extLst>
              <a:ext uri="{FF2B5EF4-FFF2-40B4-BE49-F238E27FC236}">
                <a16:creationId xmlns:a16="http://schemas.microsoft.com/office/drawing/2014/main" id="{C1219A33-872F-2006-4F8F-8078BA424DA6}"/>
              </a:ext>
            </a:extLst>
          </p:cNvPr>
          <p:cNvSpPr txBox="1">
            <a:spLocks noGrp="1"/>
          </p:cNvSpPr>
          <p:nvPr>
            <p:ph idx="4"/>
          </p:nvPr>
        </p:nvSpPr>
        <p:spPr>
          <a:xfrm>
            <a:off x="6217920" y="2582329"/>
            <a:ext cx="4937760" cy="3378195"/>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a:extLst>
              <a:ext uri="{FF2B5EF4-FFF2-40B4-BE49-F238E27FC236}">
                <a16:creationId xmlns:a16="http://schemas.microsoft.com/office/drawing/2014/main" id="{D543DBF6-5B85-199C-F1D7-F492191DEED9}"/>
              </a:ext>
            </a:extLst>
          </p:cNvPr>
          <p:cNvSpPr txBox="1">
            <a:spLocks noGrp="1"/>
          </p:cNvSpPr>
          <p:nvPr>
            <p:ph type="dt" sz="half" idx="7"/>
          </p:nvPr>
        </p:nvSpPr>
        <p:spPr/>
        <p:txBody>
          <a:bodyPr/>
          <a:lstStyle>
            <a:lvl1pPr>
              <a:defRPr/>
            </a:lvl1pPr>
          </a:lstStyle>
          <a:p>
            <a:pPr lvl="0"/>
            <a:fld id="{21D6F23E-8EA1-4DB4-94AB-162BED012481}" type="datetime1">
              <a:rPr lang="en-US"/>
              <a:pPr lvl="0"/>
              <a:t>1/12/2026</a:t>
            </a:fld>
            <a:endParaRPr lang="en-US"/>
          </a:p>
        </p:txBody>
      </p:sp>
      <p:sp>
        <p:nvSpPr>
          <p:cNvPr id="8" name="Footer Placeholder 7">
            <a:extLst>
              <a:ext uri="{FF2B5EF4-FFF2-40B4-BE49-F238E27FC236}">
                <a16:creationId xmlns:a16="http://schemas.microsoft.com/office/drawing/2014/main" id="{B15CEEED-5129-6875-5066-979FD5D88623}"/>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5F8BB5AA-DDF3-A45F-B233-E57EFB68DF7C}"/>
              </a:ext>
            </a:extLst>
          </p:cNvPr>
          <p:cNvSpPr txBox="1">
            <a:spLocks noGrp="1"/>
          </p:cNvSpPr>
          <p:nvPr>
            <p:ph type="sldNum" sz="quarter" idx="8"/>
          </p:nvPr>
        </p:nvSpPr>
        <p:spPr/>
        <p:txBody>
          <a:bodyPr/>
          <a:lstStyle>
            <a:lvl1pPr>
              <a:defRPr/>
            </a:lvl1pPr>
          </a:lstStyle>
          <a:p>
            <a:pPr lvl="0"/>
            <a:fld id="{0898CD61-24A4-4BC0-8A34-AB99F9E0BAEA}" type="slidenum">
              <a:t>‹N°›</a:t>
            </a:fld>
            <a:endParaRPr lang="en-US"/>
          </a:p>
        </p:txBody>
      </p:sp>
    </p:spTree>
    <p:extLst>
      <p:ext uri="{BB962C8B-B14F-4D97-AF65-F5344CB8AC3E}">
        <p14:creationId xmlns:p14="http://schemas.microsoft.com/office/powerpoint/2010/main" val="350260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B8F20-53E1-4A28-CFAC-196FA64037BA}"/>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Date Placeholder 2">
            <a:extLst>
              <a:ext uri="{FF2B5EF4-FFF2-40B4-BE49-F238E27FC236}">
                <a16:creationId xmlns:a16="http://schemas.microsoft.com/office/drawing/2014/main" id="{6BEAB4EC-6A0B-8105-307D-754C6372A13C}"/>
              </a:ext>
            </a:extLst>
          </p:cNvPr>
          <p:cNvSpPr txBox="1">
            <a:spLocks noGrp="1"/>
          </p:cNvSpPr>
          <p:nvPr>
            <p:ph type="dt" sz="half" idx="7"/>
          </p:nvPr>
        </p:nvSpPr>
        <p:spPr/>
        <p:txBody>
          <a:bodyPr/>
          <a:lstStyle>
            <a:lvl1pPr>
              <a:defRPr/>
            </a:lvl1pPr>
          </a:lstStyle>
          <a:p>
            <a:pPr lvl="0"/>
            <a:fld id="{E529FF82-F436-4DC4-83A1-4E478BB0F302}" type="datetime1">
              <a:rPr lang="en-US"/>
              <a:pPr lvl="0"/>
              <a:t>1/12/2026</a:t>
            </a:fld>
            <a:endParaRPr lang="en-US"/>
          </a:p>
        </p:txBody>
      </p:sp>
      <p:sp>
        <p:nvSpPr>
          <p:cNvPr id="4" name="Footer Placeholder 3">
            <a:extLst>
              <a:ext uri="{FF2B5EF4-FFF2-40B4-BE49-F238E27FC236}">
                <a16:creationId xmlns:a16="http://schemas.microsoft.com/office/drawing/2014/main" id="{3CCE55E5-89D4-1852-790C-412F7088D8F9}"/>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429C4E78-0356-E8E8-5F53-0F3C42C3E918}"/>
              </a:ext>
            </a:extLst>
          </p:cNvPr>
          <p:cNvSpPr txBox="1">
            <a:spLocks noGrp="1"/>
          </p:cNvSpPr>
          <p:nvPr>
            <p:ph type="sldNum" sz="quarter" idx="8"/>
          </p:nvPr>
        </p:nvSpPr>
        <p:spPr/>
        <p:txBody>
          <a:bodyPr/>
          <a:lstStyle>
            <a:lvl1pPr>
              <a:defRPr/>
            </a:lvl1pPr>
          </a:lstStyle>
          <a:p>
            <a:pPr lvl="0"/>
            <a:fld id="{50CABE84-C4E7-4EB4-BE3B-EA4D7018C936}" type="slidenum">
              <a:t>‹N°›</a:t>
            </a:fld>
            <a:endParaRPr lang="en-US"/>
          </a:p>
        </p:txBody>
      </p:sp>
    </p:spTree>
    <p:extLst>
      <p:ext uri="{BB962C8B-B14F-4D97-AF65-F5344CB8AC3E}">
        <p14:creationId xmlns:p14="http://schemas.microsoft.com/office/powerpoint/2010/main" val="2580347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81C0CF1-72A8-58D3-B6D8-B0D885113E80}"/>
              </a:ext>
            </a:extLst>
          </p:cNvPr>
          <p:cNvSpPr/>
          <p:nvPr/>
        </p:nvSpPr>
        <p:spPr>
          <a:xfrm>
            <a:off x="3172" y="6400800"/>
            <a:ext cx="12188823" cy="457200"/>
          </a:xfrm>
          <a:prstGeom prst="rect">
            <a:avLst/>
          </a:prstGeom>
          <a:solidFill>
            <a:srgbClr val="BD582C"/>
          </a:solidFill>
          <a:ln cap="flat">
            <a:noFill/>
            <a:prstDash val="solid"/>
          </a:ln>
        </p:spPr>
        <p:txBody>
          <a:bodyPr lIns="0" tIns="0" rIns="0" bIns="0"/>
          <a:lstStyle/>
          <a:p>
            <a:endParaRPr lang="fr-FR"/>
          </a:p>
        </p:txBody>
      </p:sp>
      <p:sp>
        <p:nvSpPr>
          <p:cNvPr id="3" name="Rectangle 5">
            <a:extLst>
              <a:ext uri="{FF2B5EF4-FFF2-40B4-BE49-F238E27FC236}">
                <a16:creationId xmlns:a16="http://schemas.microsoft.com/office/drawing/2014/main" id="{22117EAA-82EE-0181-B17F-4855186A3348}"/>
              </a:ext>
            </a:extLst>
          </p:cNvPr>
          <p:cNvSpPr/>
          <p:nvPr/>
        </p:nvSpPr>
        <p:spPr>
          <a:xfrm>
            <a:off x="18" y="6334313"/>
            <a:ext cx="12188823" cy="64008"/>
          </a:xfrm>
          <a:prstGeom prst="rect">
            <a:avLst/>
          </a:prstGeom>
          <a:solidFill>
            <a:srgbClr val="E48312"/>
          </a:solidFill>
          <a:ln cap="flat">
            <a:noFill/>
            <a:prstDash val="solid"/>
          </a:ln>
        </p:spPr>
        <p:txBody>
          <a:bodyPr lIns="0" tIns="0" rIns="0" bIns="0"/>
          <a:lstStyle/>
          <a:p>
            <a:endParaRPr lang="fr-FR"/>
          </a:p>
        </p:txBody>
      </p:sp>
      <p:sp>
        <p:nvSpPr>
          <p:cNvPr id="4" name="Date Placeholder 6">
            <a:extLst>
              <a:ext uri="{FF2B5EF4-FFF2-40B4-BE49-F238E27FC236}">
                <a16:creationId xmlns:a16="http://schemas.microsoft.com/office/drawing/2014/main" id="{B19A5742-69B8-04F4-227C-AD89C08D2462}"/>
              </a:ext>
            </a:extLst>
          </p:cNvPr>
          <p:cNvSpPr txBox="1">
            <a:spLocks noGrp="1"/>
          </p:cNvSpPr>
          <p:nvPr>
            <p:ph type="dt" sz="half" idx="7"/>
          </p:nvPr>
        </p:nvSpPr>
        <p:spPr/>
        <p:txBody>
          <a:bodyPr/>
          <a:lstStyle>
            <a:lvl1pPr>
              <a:defRPr/>
            </a:lvl1pPr>
          </a:lstStyle>
          <a:p>
            <a:pPr lvl="0"/>
            <a:fld id="{814A2FAB-67B9-4ADA-89CB-A8F6C54DF8BF}" type="datetime1">
              <a:rPr lang="en-US"/>
              <a:pPr lvl="0"/>
              <a:t>1/12/2026</a:t>
            </a:fld>
            <a:endParaRPr lang="en-US"/>
          </a:p>
        </p:txBody>
      </p:sp>
      <p:sp>
        <p:nvSpPr>
          <p:cNvPr id="5" name="Footer Placeholder 7">
            <a:extLst>
              <a:ext uri="{FF2B5EF4-FFF2-40B4-BE49-F238E27FC236}">
                <a16:creationId xmlns:a16="http://schemas.microsoft.com/office/drawing/2014/main" id="{0158E62D-37D4-B962-AEE2-A63445A55E22}"/>
              </a:ext>
            </a:extLst>
          </p:cNvPr>
          <p:cNvSpPr txBox="1">
            <a:spLocks noGrp="1"/>
          </p:cNvSpPr>
          <p:nvPr>
            <p:ph type="ftr" sz="quarter" idx="9"/>
          </p:nvPr>
        </p:nvSpPr>
        <p:spPr/>
        <p:txBody>
          <a:bodyPr/>
          <a:lstStyle>
            <a:lvl1pPr>
              <a:defRPr/>
            </a:lvl1pPr>
          </a:lstStyle>
          <a:p>
            <a:pPr lvl="0"/>
            <a:endParaRPr lang="en-US"/>
          </a:p>
        </p:txBody>
      </p:sp>
      <p:sp>
        <p:nvSpPr>
          <p:cNvPr id="6" name="Slide Number Placeholder 8">
            <a:extLst>
              <a:ext uri="{FF2B5EF4-FFF2-40B4-BE49-F238E27FC236}">
                <a16:creationId xmlns:a16="http://schemas.microsoft.com/office/drawing/2014/main" id="{47D302F7-C723-5CF2-2A15-A463BC5691B1}"/>
              </a:ext>
            </a:extLst>
          </p:cNvPr>
          <p:cNvSpPr txBox="1">
            <a:spLocks noGrp="1"/>
          </p:cNvSpPr>
          <p:nvPr>
            <p:ph type="sldNum" sz="quarter" idx="8"/>
          </p:nvPr>
        </p:nvSpPr>
        <p:spPr/>
        <p:txBody>
          <a:bodyPr/>
          <a:lstStyle>
            <a:lvl1pPr>
              <a:defRPr/>
            </a:lvl1pPr>
          </a:lstStyle>
          <a:p>
            <a:pPr lvl="0"/>
            <a:fld id="{AB8BE512-9911-4306-8209-737BDC1C7529}" type="slidenum">
              <a:t>‹N°›</a:t>
            </a:fld>
            <a:endParaRPr lang="en-US"/>
          </a:p>
        </p:txBody>
      </p:sp>
    </p:spTree>
    <p:extLst>
      <p:ext uri="{BB962C8B-B14F-4D97-AF65-F5344CB8AC3E}">
        <p14:creationId xmlns:p14="http://schemas.microsoft.com/office/powerpoint/2010/main" val="412599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2F96C488-D717-4D93-8FAB-09DB794A0402}"/>
              </a:ext>
            </a:extLst>
          </p:cNvPr>
          <p:cNvSpPr/>
          <p:nvPr/>
        </p:nvSpPr>
        <p:spPr>
          <a:xfrm>
            <a:off x="18" y="0"/>
            <a:ext cx="4050792" cy="6858000"/>
          </a:xfrm>
          <a:prstGeom prst="rect">
            <a:avLst/>
          </a:prstGeom>
          <a:solidFill>
            <a:srgbClr val="BD582C"/>
          </a:solidFill>
          <a:ln cap="flat">
            <a:noFill/>
            <a:prstDash val="solid"/>
          </a:ln>
        </p:spPr>
        <p:txBody>
          <a:bodyPr lIns="0" tIns="0" rIns="0" bIns="0"/>
          <a:lstStyle/>
          <a:p>
            <a:endParaRPr lang="fr-FR"/>
          </a:p>
        </p:txBody>
      </p:sp>
      <p:sp>
        <p:nvSpPr>
          <p:cNvPr id="3" name="Rectangle 8">
            <a:extLst>
              <a:ext uri="{FF2B5EF4-FFF2-40B4-BE49-F238E27FC236}">
                <a16:creationId xmlns:a16="http://schemas.microsoft.com/office/drawing/2014/main" id="{EF01AF53-FDB6-6DD2-1B66-35DC2B052851}"/>
              </a:ext>
            </a:extLst>
          </p:cNvPr>
          <p:cNvSpPr/>
          <p:nvPr/>
        </p:nvSpPr>
        <p:spPr>
          <a:xfrm>
            <a:off x="4040075" y="0"/>
            <a:ext cx="64008" cy="6858000"/>
          </a:xfrm>
          <a:prstGeom prst="rect">
            <a:avLst/>
          </a:prstGeom>
          <a:solidFill>
            <a:srgbClr val="E48312"/>
          </a:solidFill>
          <a:ln cap="flat">
            <a:noFill/>
            <a:prstDash val="solid"/>
          </a:ln>
        </p:spPr>
        <p:txBody>
          <a:bodyPr lIns="0" tIns="0" rIns="0" bIns="0"/>
          <a:lstStyle/>
          <a:p>
            <a:endParaRPr lang="fr-FR"/>
          </a:p>
        </p:txBody>
      </p:sp>
      <p:sp>
        <p:nvSpPr>
          <p:cNvPr id="4" name="Title 1">
            <a:extLst>
              <a:ext uri="{FF2B5EF4-FFF2-40B4-BE49-F238E27FC236}">
                <a16:creationId xmlns:a16="http://schemas.microsoft.com/office/drawing/2014/main" id="{3A733D4C-0F1D-A42C-823A-C50D4ED963EA}"/>
              </a:ext>
            </a:extLst>
          </p:cNvPr>
          <p:cNvSpPr txBox="1">
            <a:spLocks noGrp="1"/>
          </p:cNvSpPr>
          <p:nvPr>
            <p:ph type="title"/>
          </p:nvPr>
        </p:nvSpPr>
        <p:spPr>
          <a:xfrm>
            <a:off x="457200" y="594360"/>
            <a:ext cx="3200400" cy="2286000"/>
          </a:xfrm>
        </p:spPr>
        <p:txBody>
          <a:bodyPr/>
          <a:lstStyle>
            <a:lvl1pPr>
              <a:defRPr sz="3600">
                <a:solidFill>
                  <a:srgbClr val="FFFFFF"/>
                </a:solidFill>
              </a:defRPr>
            </a:lvl1pPr>
          </a:lstStyle>
          <a:p>
            <a:pPr lvl="0"/>
            <a:r>
              <a:rPr lang="fr-FR"/>
              <a:t>Modifiez le style du titre</a:t>
            </a:r>
            <a:endParaRPr lang="en-US"/>
          </a:p>
        </p:txBody>
      </p:sp>
      <p:sp>
        <p:nvSpPr>
          <p:cNvPr id="5" name="Content Placeholder 2">
            <a:extLst>
              <a:ext uri="{FF2B5EF4-FFF2-40B4-BE49-F238E27FC236}">
                <a16:creationId xmlns:a16="http://schemas.microsoft.com/office/drawing/2014/main" id="{9BE15E3D-0507-8C4F-8D8D-A27A422B42F5}"/>
              </a:ext>
            </a:extLst>
          </p:cNvPr>
          <p:cNvSpPr txBox="1">
            <a:spLocks noGrp="1"/>
          </p:cNvSpPr>
          <p:nvPr>
            <p:ph idx="1"/>
          </p:nvPr>
        </p:nvSpPr>
        <p:spPr>
          <a:xfrm>
            <a:off x="4800600" y="731520"/>
            <a:ext cx="6492240" cy="5257800"/>
          </a:xfrm>
        </p:spPr>
        <p:txBody>
          <a:bodyPr/>
          <a:lstStyle>
            <a:lvl1pPr>
              <a:defRPr/>
            </a:lvl1pPr>
            <a:lvl2pPr>
              <a:defRPr/>
            </a:lvl2pPr>
            <a:lvl3pPr>
              <a:defRPr/>
            </a:lvl3pPr>
            <a:lvl4pPr>
              <a:defRPr/>
            </a:lvl4pPr>
            <a:lvl5pP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Text Placeholder 3">
            <a:extLst>
              <a:ext uri="{FF2B5EF4-FFF2-40B4-BE49-F238E27FC236}">
                <a16:creationId xmlns:a16="http://schemas.microsoft.com/office/drawing/2014/main" id="{12A4E42F-B9C5-A7C3-7188-DEB2E38BB45F}"/>
              </a:ext>
            </a:extLst>
          </p:cNvPr>
          <p:cNvSpPr txBox="1">
            <a:spLocks noGrp="1"/>
          </p:cNvSpPr>
          <p:nvPr>
            <p:ph type="body" idx="2"/>
          </p:nvPr>
        </p:nvSpPr>
        <p:spPr>
          <a:xfrm>
            <a:off x="457200" y="2926080"/>
            <a:ext cx="3200400" cy="3379119"/>
          </a:xfrm>
        </p:spPr>
        <p:txBody>
          <a:bodyPr lIns="91440" rIns="91440"/>
          <a:lstStyle>
            <a:lvl1pPr marL="0" indent="0">
              <a:buNone/>
              <a:defRPr sz="1500">
                <a:solidFill>
                  <a:srgbClr val="FFFFFF"/>
                </a:solidFill>
              </a:defRPr>
            </a:lvl1pPr>
          </a:lstStyle>
          <a:p>
            <a:pPr lvl="0"/>
            <a:r>
              <a:rPr lang="fr-FR"/>
              <a:t>Modifier les styles du texte du masque</a:t>
            </a:r>
          </a:p>
        </p:txBody>
      </p:sp>
      <p:sp>
        <p:nvSpPr>
          <p:cNvPr id="7" name="Date Placeholder 4">
            <a:extLst>
              <a:ext uri="{FF2B5EF4-FFF2-40B4-BE49-F238E27FC236}">
                <a16:creationId xmlns:a16="http://schemas.microsoft.com/office/drawing/2014/main" id="{605140B9-66C3-8F7E-EC0F-36290DB6236B}"/>
              </a:ext>
            </a:extLst>
          </p:cNvPr>
          <p:cNvSpPr txBox="1">
            <a:spLocks noGrp="1"/>
          </p:cNvSpPr>
          <p:nvPr>
            <p:ph type="dt" sz="half" idx="7"/>
          </p:nvPr>
        </p:nvSpPr>
        <p:spPr>
          <a:xfrm>
            <a:off x="465511" y="6459787"/>
            <a:ext cx="2618512" cy="365129"/>
          </a:xfrm>
        </p:spPr>
        <p:txBody>
          <a:bodyPr/>
          <a:lstStyle>
            <a:lvl1pPr>
              <a:defRPr/>
            </a:lvl1pPr>
          </a:lstStyle>
          <a:p>
            <a:pPr lvl="0"/>
            <a:fld id="{30958B9A-6724-4385-A8CB-9878B459A622}" type="datetime1">
              <a:rPr lang="en-US"/>
              <a:pPr lvl="0"/>
              <a:t>1/12/2026</a:t>
            </a:fld>
            <a:endParaRPr lang="en-US"/>
          </a:p>
        </p:txBody>
      </p:sp>
      <p:sp>
        <p:nvSpPr>
          <p:cNvPr id="8" name="Footer Placeholder 5">
            <a:extLst>
              <a:ext uri="{FF2B5EF4-FFF2-40B4-BE49-F238E27FC236}">
                <a16:creationId xmlns:a16="http://schemas.microsoft.com/office/drawing/2014/main" id="{A8ABF35B-4A76-2E1F-AAC0-74ED52840BAC}"/>
              </a:ext>
            </a:extLst>
          </p:cNvPr>
          <p:cNvSpPr txBox="1">
            <a:spLocks noGrp="1"/>
          </p:cNvSpPr>
          <p:nvPr>
            <p:ph type="ftr" sz="quarter" idx="9"/>
          </p:nvPr>
        </p:nvSpPr>
        <p:spPr>
          <a:xfrm>
            <a:off x="4800600" y="6459787"/>
            <a:ext cx="4648196" cy="365129"/>
          </a:xfrm>
        </p:spPr>
        <p:txBody>
          <a:bodyPr anchorCtr="0"/>
          <a:lstStyle>
            <a:lvl1pPr algn="l">
              <a:defRPr>
                <a:solidFill>
                  <a:srgbClr val="637052"/>
                </a:solidFill>
              </a:defRPr>
            </a:lvl1pPr>
          </a:lstStyle>
          <a:p>
            <a:pPr lvl="0"/>
            <a:endParaRPr lang="en-US"/>
          </a:p>
        </p:txBody>
      </p:sp>
      <p:sp>
        <p:nvSpPr>
          <p:cNvPr id="9" name="Slide Number Placeholder 6">
            <a:extLst>
              <a:ext uri="{FF2B5EF4-FFF2-40B4-BE49-F238E27FC236}">
                <a16:creationId xmlns:a16="http://schemas.microsoft.com/office/drawing/2014/main" id="{1D2BEB1A-D17B-0869-55B3-0EA8E180C792}"/>
              </a:ext>
            </a:extLst>
          </p:cNvPr>
          <p:cNvSpPr txBox="1">
            <a:spLocks noGrp="1"/>
          </p:cNvSpPr>
          <p:nvPr>
            <p:ph type="sldNum" sz="quarter" idx="8"/>
          </p:nvPr>
        </p:nvSpPr>
        <p:spPr/>
        <p:txBody>
          <a:bodyPr/>
          <a:lstStyle>
            <a:lvl1pPr>
              <a:defRPr>
                <a:solidFill>
                  <a:srgbClr val="637052"/>
                </a:solidFill>
              </a:defRPr>
            </a:lvl1pPr>
          </a:lstStyle>
          <a:p>
            <a:pPr lvl="0"/>
            <a:fld id="{8168AA4B-9D82-48B6-B297-3D61AAAEB28A}" type="slidenum">
              <a:t>‹N°›</a:t>
            </a:fld>
            <a:endParaRPr lang="en-US"/>
          </a:p>
        </p:txBody>
      </p:sp>
    </p:spTree>
    <p:extLst>
      <p:ext uri="{BB962C8B-B14F-4D97-AF65-F5344CB8AC3E}">
        <p14:creationId xmlns:p14="http://schemas.microsoft.com/office/powerpoint/2010/main" val="318917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2F415C7-E92D-41C3-C547-03C2F1EDF8B9}"/>
              </a:ext>
            </a:extLst>
          </p:cNvPr>
          <p:cNvSpPr/>
          <p:nvPr/>
        </p:nvSpPr>
        <p:spPr>
          <a:xfrm>
            <a:off x="0" y="4953003"/>
            <a:ext cx="12188823" cy="1904996"/>
          </a:xfrm>
          <a:prstGeom prst="rect">
            <a:avLst/>
          </a:prstGeom>
          <a:solidFill>
            <a:srgbClr val="BD582C"/>
          </a:solidFill>
          <a:ln cap="flat">
            <a:noFill/>
            <a:prstDash val="solid"/>
          </a:ln>
        </p:spPr>
        <p:txBody>
          <a:bodyPr lIns="0" tIns="0" rIns="0" bIns="0"/>
          <a:lstStyle/>
          <a:p>
            <a:endParaRPr lang="fr-FR"/>
          </a:p>
        </p:txBody>
      </p:sp>
      <p:sp>
        <p:nvSpPr>
          <p:cNvPr id="3" name="Rectangle 8">
            <a:extLst>
              <a:ext uri="{FF2B5EF4-FFF2-40B4-BE49-F238E27FC236}">
                <a16:creationId xmlns:a16="http://schemas.microsoft.com/office/drawing/2014/main" id="{215E95AE-E66A-0808-9152-109CF4D5DC6D}"/>
              </a:ext>
            </a:extLst>
          </p:cNvPr>
          <p:cNvSpPr/>
          <p:nvPr/>
        </p:nvSpPr>
        <p:spPr>
          <a:xfrm>
            <a:off x="18" y="4915073"/>
            <a:ext cx="12188823" cy="64008"/>
          </a:xfrm>
          <a:prstGeom prst="rect">
            <a:avLst/>
          </a:prstGeom>
          <a:solidFill>
            <a:srgbClr val="E48312"/>
          </a:solidFill>
          <a:ln cap="flat">
            <a:noFill/>
            <a:prstDash val="solid"/>
          </a:ln>
        </p:spPr>
        <p:txBody>
          <a:bodyPr lIns="0" tIns="0" rIns="0" bIns="0"/>
          <a:lstStyle/>
          <a:p>
            <a:endParaRPr lang="fr-FR"/>
          </a:p>
        </p:txBody>
      </p:sp>
      <p:sp>
        <p:nvSpPr>
          <p:cNvPr id="4" name="Title 1">
            <a:extLst>
              <a:ext uri="{FF2B5EF4-FFF2-40B4-BE49-F238E27FC236}">
                <a16:creationId xmlns:a16="http://schemas.microsoft.com/office/drawing/2014/main" id="{D9B98D01-A966-54B5-A9B6-94E3115CABAC}"/>
              </a:ext>
            </a:extLst>
          </p:cNvPr>
          <p:cNvSpPr txBox="1">
            <a:spLocks noGrp="1"/>
          </p:cNvSpPr>
          <p:nvPr>
            <p:ph type="title"/>
          </p:nvPr>
        </p:nvSpPr>
        <p:spPr>
          <a:xfrm>
            <a:off x="1097280" y="5074920"/>
            <a:ext cx="10113264" cy="822960"/>
          </a:xfrm>
        </p:spPr>
        <p:txBody>
          <a:bodyPr tIns="0" bIns="0">
            <a:noAutofit/>
          </a:bodyPr>
          <a:lstStyle>
            <a:lvl1pPr>
              <a:defRPr sz="3600">
                <a:solidFill>
                  <a:srgbClr val="FFFFFF"/>
                </a:solidFill>
              </a:defRPr>
            </a:lvl1pPr>
          </a:lstStyle>
          <a:p>
            <a:pPr lvl="0"/>
            <a:r>
              <a:rPr lang="fr-FR"/>
              <a:t>Modifiez le style du titre</a:t>
            </a:r>
            <a:endParaRPr lang="en-US"/>
          </a:p>
        </p:txBody>
      </p:sp>
      <p:sp>
        <p:nvSpPr>
          <p:cNvPr id="5" name="Picture Placeholder 2">
            <a:extLst>
              <a:ext uri="{FF2B5EF4-FFF2-40B4-BE49-F238E27FC236}">
                <a16:creationId xmlns:a16="http://schemas.microsoft.com/office/drawing/2014/main" id="{90E87EA4-A3E4-1B22-9FC0-388A445733A2}"/>
              </a:ext>
            </a:extLst>
          </p:cNvPr>
          <p:cNvSpPr txBox="1">
            <a:spLocks noGrp="1"/>
          </p:cNvSpPr>
          <p:nvPr>
            <p:ph type="pic" idx="1"/>
          </p:nvPr>
        </p:nvSpPr>
        <p:spPr>
          <a:xfrm>
            <a:off x="18" y="0"/>
            <a:ext cx="12191987" cy="4915073"/>
          </a:xfrm>
          <a:blipFill>
            <a:blip r:embed="rId2"/>
            <a:stretch>
              <a:fillRect/>
            </a:stretch>
          </a:blipFill>
        </p:spPr>
        <p:txBody>
          <a:bodyPr lIns="457200" tIns="457200"/>
          <a:lstStyle>
            <a:lvl1pPr marL="0" indent="0">
              <a:buNone/>
              <a:defRPr sz="3200">
                <a:solidFill>
                  <a:srgbClr val="FFFFFF"/>
                </a:solidFill>
              </a:defRPr>
            </a:lvl1pPr>
          </a:lstStyle>
          <a:p>
            <a:pPr lvl="0"/>
            <a:r>
              <a:rPr lang="fr-FR"/>
              <a:t>Cliquez sur l'icône pour ajouter une image</a:t>
            </a:r>
            <a:endParaRPr lang="en-US"/>
          </a:p>
        </p:txBody>
      </p:sp>
      <p:sp>
        <p:nvSpPr>
          <p:cNvPr id="6" name="Text Placeholder 3">
            <a:extLst>
              <a:ext uri="{FF2B5EF4-FFF2-40B4-BE49-F238E27FC236}">
                <a16:creationId xmlns:a16="http://schemas.microsoft.com/office/drawing/2014/main" id="{72794683-82A3-F6EF-E550-47572014E6A6}"/>
              </a:ext>
            </a:extLst>
          </p:cNvPr>
          <p:cNvSpPr txBox="1">
            <a:spLocks noGrp="1"/>
          </p:cNvSpPr>
          <p:nvPr>
            <p:ph type="body" idx="2"/>
          </p:nvPr>
        </p:nvSpPr>
        <p:spPr>
          <a:xfrm>
            <a:off x="1097280" y="5907024"/>
            <a:ext cx="10113264" cy="594360"/>
          </a:xfrm>
        </p:spPr>
        <p:txBody>
          <a:bodyPr lIns="91440" tIns="0" rIns="91440" bIns="0"/>
          <a:lstStyle>
            <a:lvl1pPr marL="0" indent="0">
              <a:spcBef>
                <a:spcPts val="0"/>
              </a:spcBef>
              <a:spcAft>
                <a:spcPts val="600"/>
              </a:spcAft>
              <a:buNone/>
              <a:defRPr sz="1500">
                <a:solidFill>
                  <a:srgbClr val="FFFFFF"/>
                </a:solidFill>
              </a:defRPr>
            </a:lvl1pPr>
          </a:lstStyle>
          <a:p>
            <a:pPr lvl="0"/>
            <a:r>
              <a:rPr lang="fr-FR"/>
              <a:t>Modifier les styles du texte du masque</a:t>
            </a:r>
          </a:p>
        </p:txBody>
      </p:sp>
      <p:sp>
        <p:nvSpPr>
          <p:cNvPr id="7" name="Date Placeholder 4">
            <a:extLst>
              <a:ext uri="{FF2B5EF4-FFF2-40B4-BE49-F238E27FC236}">
                <a16:creationId xmlns:a16="http://schemas.microsoft.com/office/drawing/2014/main" id="{3C09ABBC-DCCC-D0B7-FA9D-F824949DF01D}"/>
              </a:ext>
            </a:extLst>
          </p:cNvPr>
          <p:cNvSpPr txBox="1">
            <a:spLocks noGrp="1"/>
          </p:cNvSpPr>
          <p:nvPr>
            <p:ph type="dt" sz="half" idx="7"/>
          </p:nvPr>
        </p:nvSpPr>
        <p:spPr/>
        <p:txBody>
          <a:bodyPr/>
          <a:lstStyle>
            <a:lvl1pPr>
              <a:defRPr/>
            </a:lvl1pPr>
          </a:lstStyle>
          <a:p>
            <a:pPr lvl="0"/>
            <a:fld id="{D979C925-B55C-458F-80E1-3CFD8180324A}" type="datetime1">
              <a:rPr lang="en-US"/>
              <a:pPr lvl="0"/>
              <a:t>1/12/2026</a:t>
            </a:fld>
            <a:endParaRPr lang="en-US"/>
          </a:p>
        </p:txBody>
      </p:sp>
      <p:sp>
        <p:nvSpPr>
          <p:cNvPr id="8" name="Footer Placeholder 5">
            <a:extLst>
              <a:ext uri="{FF2B5EF4-FFF2-40B4-BE49-F238E27FC236}">
                <a16:creationId xmlns:a16="http://schemas.microsoft.com/office/drawing/2014/main" id="{3BF8AC42-52DF-32A9-F5CE-086BB665C680}"/>
              </a:ext>
            </a:extLst>
          </p:cNvPr>
          <p:cNvSpPr txBox="1">
            <a:spLocks noGrp="1"/>
          </p:cNvSpPr>
          <p:nvPr>
            <p:ph type="ftr" sz="quarter" idx="9"/>
          </p:nvPr>
        </p:nvSpPr>
        <p:spPr/>
        <p:txBody>
          <a:bodyPr/>
          <a:lstStyle>
            <a:lvl1pPr>
              <a:defRPr/>
            </a:lvl1pPr>
          </a:lstStyle>
          <a:p>
            <a:pPr lvl="0"/>
            <a:endParaRPr lang="en-US"/>
          </a:p>
        </p:txBody>
      </p:sp>
      <p:sp>
        <p:nvSpPr>
          <p:cNvPr id="9" name="Slide Number Placeholder 6">
            <a:extLst>
              <a:ext uri="{FF2B5EF4-FFF2-40B4-BE49-F238E27FC236}">
                <a16:creationId xmlns:a16="http://schemas.microsoft.com/office/drawing/2014/main" id="{C58772FB-79AE-69EB-01C7-33A5E31A44E6}"/>
              </a:ext>
            </a:extLst>
          </p:cNvPr>
          <p:cNvSpPr txBox="1">
            <a:spLocks noGrp="1"/>
          </p:cNvSpPr>
          <p:nvPr>
            <p:ph type="sldNum" sz="quarter" idx="8"/>
          </p:nvPr>
        </p:nvSpPr>
        <p:spPr/>
        <p:txBody>
          <a:bodyPr/>
          <a:lstStyle>
            <a:lvl1pPr>
              <a:defRPr/>
            </a:lvl1pPr>
          </a:lstStyle>
          <a:p>
            <a:pPr lvl="0"/>
            <a:fld id="{FE53EC78-4718-445E-843B-23F2A5036939}" type="slidenum">
              <a:t>‹N°›</a:t>
            </a:fld>
            <a:endParaRPr lang="en-US"/>
          </a:p>
        </p:txBody>
      </p:sp>
    </p:spTree>
    <p:extLst>
      <p:ext uri="{BB962C8B-B14F-4D97-AF65-F5344CB8AC3E}">
        <p14:creationId xmlns:p14="http://schemas.microsoft.com/office/powerpoint/2010/main" val="2940223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11C7D4BC-292E-D922-041C-978726B07072}"/>
              </a:ext>
            </a:extLst>
          </p:cNvPr>
          <p:cNvSpPr/>
          <p:nvPr/>
        </p:nvSpPr>
        <p:spPr>
          <a:xfrm>
            <a:off x="0" y="6400800"/>
            <a:ext cx="12191996" cy="457200"/>
          </a:xfrm>
          <a:prstGeom prst="rect">
            <a:avLst/>
          </a:prstGeom>
          <a:solidFill>
            <a:srgbClr val="BD582C"/>
          </a:solidFill>
          <a:ln cap="flat">
            <a:noFill/>
            <a:prstDash val="solid"/>
          </a:ln>
        </p:spPr>
        <p:txBody>
          <a:bodyPr lIns="0" tIns="0" rIns="0" bIns="0"/>
          <a:lstStyle/>
          <a:p>
            <a:endParaRPr lang="fr-FR"/>
          </a:p>
        </p:txBody>
      </p:sp>
      <p:sp>
        <p:nvSpPr>
          <p:cNvPr id="3" name="Rectangle 8">
            <a:extLst>
              <a:ext uri="{FF2B5EF4-FFF2-40B4-BE49-F238E27FC236}">
                <a16:creationId xmlns:a16="http://schemas.microsoft.com/office/drawing/2014/main" id="{3B46499E-4047-859C-4AF3-F4382C24D274}"/>
              </a:ext>
            </a:extLst>
          </p:cNvPr>
          <p:cNvSpPr/>
          <p:nvPr/>
        </p:nvSpPr>
        <p:spPr>
          <a:xfrm>
            <a:off x="0" y="6334313"/>
            <a:ext cx="12191996" cy="66001"/>
          </a:xfrm>
          <a:prstGeom prst="rect">
            <a:avLst/>
          </a:prstGeom>
          <a:solidFill>
            <a:srgbClr val="E48312"/>
          </a:solidFill>
          <a:ln cap="flat">
            <a:noFill/>
            <a:prstDash val="solid"/>
          </a:ln>
        </p:spPr>
        <p:txBody>
          <a:bodyPr lIns="0" tIns="0" rIns="0" bIns="0"/>
          <a:lstStyle/>
          <a:p>
            <a:endParaRPr lang="fr-FR"/>
          </a:p>
        </p:txBody>
      </p:sp>
      <p:sp>
        <p:nvSpPr>
          <p:cNvPr id="4" name="Title Placeholder 1">
            <a:extLst>
              <a:ext uri="{FF2B5EF4-FFF2-40B4-BE49-F238E27FC236}">
                <a16:creationId xmlns:a16="http://schemas.microsoft.com/office/drawing/2014/main" id="{776D67E2-5183-4658-D41F-B566F9427576}"/>
              </a:ext>
            </a:extLst>
          </p:cNvPr>
          <p:cNvSpPr txBox="1">
            <a:spLocks noGrp="1"/>
          </p:cNvSpPr>
          <p:nvPr>
            <p:ph type="title"/>
          </p:nvPr>
        </p:nvSpPr>
        <p:spPr>
          <a:xfrm>
            <a:off x="1097280" y="286600"/>
            <a:ext cx="10058400" cy="1450759"/>
          </a:xfrm>
          <a:prstGeom prst="rect">
            <a:avLst/>
          </a:prstGeom>
          <a:noFill/>
          <a:ln>
            <a:noFill/>
          </a:ln>
        </p:spPr>
        <p:txBody>
          <a:bodyPr vert="horz" wrap="square" lIns="91440" tIns="45720" rIns="91440" bIns="45720" anchor="b" anchorCtr="0" compatLnSpc="1">
            <a:normAutofit/>
          </a:bodyPr>
          <a:lstStyle/>
          <a:p>
            <a:pPr lvl="0"/>
            <a:r>
              <a:rPr lang="fr-FR"/>
              <a:t>Modifiez le style du titre</a:t>
            </a:r>
            <a:endParaRPr lang="en-US"/>
          </a:p>
        </p:txBody>
      </p:sp>
      <p:sp>
        <p:nvSpPr>
          <p:cNvPr id="5" name="Text Placeholder 2">
            <a:extLst>
              <a:ext uri="{FF2B5EF4-FFF2-40B4-BE49-F238E27FC236}">
                <a16:creationId xmlns:a16="http://schemas.microsoft.com/office/drawing/2014/main" id="{230804C0-DBD1-2C73-5A40-895E662A81CB}"/>
              </a:ext>
            </a:extLst>
          </p:cNvPr>
          <p:cNvSpPr txBox="1">
            <a:spLocks noGrp="1"/>
          </p:cNvSpPr>
          <p:nvPr>
            <p:ph type="body" idx="1"/>
          </p:nvPr>
        </p:nvSpPr>
        <p:spPr>
          <a:xfrm>
            <a:off x="1097280" y="1845734"/>
            <a:ext cx="10058400" cy="4023360"/>
          </a:xfrm>
          <a:prstGeom prst="rect">
            <a:avLst/>
          </a:prstGeom>
          <a:noFill/>
          <a:ln>
            <a:noFill/>
          </a:ln>
        </p:spPr>
        <p:txBody>
          <a:bodyPr vert="horz" wrap="square" lIns="0" tIns="45720" rIns="0" bIns="45720" anchor="t" anchorCtr="0" compatLnSpc="1">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Date Placeholder 3">
            <a:extLst>
              <a:ext uri="{FF2B5EF4-FFF2-40B4-BE49-F238E27FC236}">
                <a16:creationId xmlns:a16="http://schemas.microsoft.com/office/drawing/2014/main" id="{70309545-0C26-1751-BA07-DCC2F4E65554}"/>
              </a:ext>
            </a:extLst>
          </p:cNvPr>
          <p:cNvSpPr txBox="1">
            <a:spLocks noGrp="1"/>
          </p:cNvSpPr>
          <p:nvPr>
            <p:ph type="dt" sz="half" idx="2"/>
          </p:nvPr>
        </p:nvSpPr>
        <p:spPr>
          <a:xfrm>
            <a:off x="1097280" y="6459787"/>
            <a:ext cx="2472272"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900" b="0" i="0" u="none" strike="noStrike" kern="1200" cap="none" spc="0" baseline="0">
                <a:solidFill>
                  <a:srgbClr val="FFFFFF"/>
                </a:solidFill>
                <a:uFillTx/>
                <a:latin typeface="Calibri"/>
              </a:defRPr>
            </a:lvl1pPr>
          </a:lstStyle>
          <a:p>
            <a:pPr lvl="0"/>
            <a:fld id="{0A986C91-2ED9-4785-9E39-BF547ED946F5}" type="datetime1">
              <a:rPr lang="en-US"/>
              <a:pPr lvl="0"/>
              <a:t>1/12/2026</a:t>
            </a:fld>
            <a:endParaRPr lang="en-US"/>
          </a:p>
        </p:txBody>
      </p:sp>
      <p:sp>
        <p:nvSpPr>
          <p:cNvPr id="7" name="Footer Placeholder 4">
            <a:extLst>
              <a:ext uri="{FF2B5EF4-FFF2-40B4-BE49-F238E27FC236}">
                <a16:creationId xmlns:a16="http://schemas.microsoft.com/office/drawing/2014/main" id="{3130AA20-49D0-7FC0-BB49-F694DF6FC1FC}"/>
              </a:ext>
            </a:extLst>
          </p:cNvPr>
          <p:cNvSpPr txBox="1">
            <a:spLocks noGrp="1"/>
          </p:cNvSpPr>
          <p:nvPr>
            <p:ph type="ftr" sz="quarter" idx="3"/>
          </p:nvPr>
        </p:nvSpPr>
        <p:spPr>
          <a:xfrm>
            <a:off x="3686184" y="6459787"/>
            <a:ext cx="4822801"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900" b="0" i="0" u="none" strike="noStrike" kern="1200" cap="all" spc="0" baseline="0">
                <a:solidFill>
                  <a:srgbClr val="FFFFFF"/>
                </a:solidFill>
                <a:uFillTx/>
                <a:latin typeface="Calibri"/>
              </a:defRPr>
            </a:lvl1pPr>
          </a:lstStyle>
          <a:p>
            <a:pPr lvl="0"/>
            <a:endParaRPr lang="en-US"/>
          </a:p>
        </p:txBody>
      </p:sp>
      <p:sp>
        <p:nvSpPr>
          <p:cNvPr id="8" name="Slide Number Placeholder 5">
            <a:extLst>
              <a:ext uri="{FF2B5EF4-FFF2-40B4-BE49-F238E27FC236}">
                <a16:creationId xmlns:a16="http://schemas.microsoft.com/office/drawing/2014/main" id="{E71E4A1D-287B-5508-50E7-963246C2E08F}"/>
              </a:ext>
            </a:extLst>
          </p:cNvPr>
          <p:cNvSpPr txBox="1">
            <a:spLocks noGrp="1"/>
          </p:cNvSpPr>
          <p:nvPr>
            <p:ph type="sldNum" sz="quarter" idx="4"/>
          </p:nvPr>
        </p:nvSpPr>
        <p:spPr>
          <a:xfrm>
            <a:off x="9900455" y="6459787"/>
            <a:ext cx="131202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050" b="0" i="0" u="none" strike="noStrike" kern="1200" cap="none" spc="0" baseline="0">
                <a:solidFill>
                  <a:srgbClr val="FFFFFF"/>
                </a:solidFill>
                <a:uFillTx/>
                <a:latin typeface="Calibri"/>
              </a:defRPr>
            </a:lvl1pPr>
          </a:lstStyle>
          <a:p>
            <a:pPr lvl="0"/>
            <a:fld id="{CE78FB11-B1E8-4FD0-8BF5-8F9857D66949}" type="slidenum">
              <a:t>‹N°›</a:t>
            </a:fld>
            <a:endParaRPr lang="en-US"/>
          </a:p>
        </p:txBody>
      </p:sp>
      <p:cxnSp>
        <p:nvCxnSpPr>
          <p:cNvPr id="9" name="Straight Connector 9">
            <a:extLst>
              <a:ext uri="{FF2B5EF4-FFF2-40B4-BE49-F238E27FC236}">
                <a16:creationId xmlns:a16="http://schemas.microsoft.com/office/drawing/2014/main" id="{521E46DB-E5FD-3F0B-707B-5E782B5B5EBE}"/>
              </a:ext>
            </a:extLst>
          </p:cNvPr>
          <p:cNvCxnSpPr/>
          <p:nvPr/>
        </p:nvCxnSpPr>
        <p:spPr>
          <a:xfrm>
            <a:off x="1193529" y="1737844"/>
            <a:ext cx="9966960" cy="0"/>
          </a:xfrm>
          <a:prstGeom prst="straightConnector1">
            <a:avLst/>
          </a:prstGeom>
          <a:noFill/>
          <a:ln w="6345" cap="flat">
            <a:solidFill>
              <a:srgbClr val="7F7F7F"/>
            </a:solidFill>
            <a:prstDash val="solid"/>
          </a:ln>
        </p:spPr>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85000"/>
        </a:lnSpc>
        <a:spcBef>
          <a:spcPts val="0"/>
        </a:spcBef>
        <a:spcAft>
          <a:spcPts val="0"/>
        </a:spcAft>
        <a:buNone/>
        <a:tabLst/>
        <a:defRPr lang="fr-FR" sz="4800" b="0" i="0" u="none" strike="noStrike" kern="1200" cap="none" spc="-50" baseline="0">
          <a:solidFill>
            <a:srgbClr val="404040"/>
          </a:solidFill>
          <a:uFillTx/>
          <a:latin typeface="Calibri Light"/>
        </a:defRPr>
      </a:lvl1pPr>
    </p:titleStyle>
    <p:bodyStyle>
      <a:lvl1pPr marL="91440" marR="0" lvl="0" indent="-91440" algn="l" defTabSz="914400" rtl="0" fontAlgn="auto" hangingPunct="1">
        <a:lnSpc>
          <a:spcPct val="90000"/>
        </a:lnSpc>
        <a:spcBef>
          <a:spcPts val="1200"/>
        </a:spcBef>
        <a:spcAft>
          <a:spcPts val="200"/>
        </a:spcAft>
        <a:buClr>
          <a:srgbClr val="E48312"/>
        </a:buClr>
        <a:buSzPct val="100000"/>
        <a:buFont typeface="Calibri" pitchFamily="34"/>
        <a:buChar char=" "/>
        <a:tabLst/>
        <a:defRPr lang="fr-FR" sz="2000" b="0" i="0" u="none" strike="noStrike" kern="1200" cap="none" spc="0" baseline="0">
          <a:solidFill>
            <a:srgbClr val="404040"/>
          </a:solidFill>
          <a:uFillTx/>
          <a:latin typeface="Calibri"/>
        </a:defRPr>
      </a:lvl1pPr>
      <a:lvl2pPr marL="384048" marR="0" lvl="1" indent="-182880" algn="l" defTabSz="914400" rtl="0" fontAlgn="auto" hangingPunct="1">
        <a:lnSpc>
          <a:spcPct val="90000"/>
        </a:lnSpc>
        <a:spcBef>
          <a:spcPts val="200"/>
        </a:spcBef>
        <a:spcAft>
          <a:spcPts val="400"/>
        </a:spcAft>
        <a:buClr>
          <a:srgbClr val="E48312"/>
        </a:buClr>
        <a:buSzPct val="100000"/>
        <a:buFont typeface="Calibri" pitchFamily="34"/>
        <a:buChar char="◦"/>
        <a:tabLst/>
        <a:defRPr lang="fr-FR" sz="1800" b="0" i="0" u="none" strike="noStrike" kern="1200" cap="none" spc="0" baseline="0">
          <a:solidFill>
            <a:srgbClr val="404040"/>
          </a:solidFill>
          <a:uFillTx/>
          <a:latin typeface="Calibri"/>
        </a:defRPr>
      </a:lvl2pPr>
      <a:lvl3pPr marL="566928" marR="0" lvl="2" indent="-182880" algn="l" defTabSz="914400" rtl="0" fontAlgn="auto" hangingPunct="1">
        <a:lnSpc>
          <a:spcPct val="90000"/>
        </a:lnSpc>
        <a:spcBef>
          <a:spcPts val="200"/>
        </a:spcBef>
        <a:spcAft>
          <a:spcPts val="400"/>
        </a:spcAft>
        <a:buClr>
          <a:srgbClr val="E48312"/>
        </a:buClr>
        <a:buSzPct val="100000"/>
        <a:buFont typeface="Calibri" pitchFamily="34"/>
        <a:buChar char="◦"/>
        <a:tabLst/>
        <a:defRPr lang="fr-FR" sz="1400" b="0" i="0" u="none" strike="noStrike" kern="1200" cap="none" spc="0" baseline="0">
          <a:solidFill>
            <a:srgbClr val="404040"/>
          </a:solidFill>
          <a:uFillTx/>
          <a:latin typeface="Calibri"/>
        </a:defRPr>
      </a:lvl3pPr>
      <a:lvl4pPr marL="749808" marR="0" lvl="3" indent="-182880" algn="l" defTabSz="914400" rtl="0" fontAlgn="auto" hangingPunct="1">
        <a:lnSpc>
          <a:spcPct val="90000"/>
        </a:lnSpc>
        <a:spcBef>
          <a:spcPts val="200"/>
        </a:spcBef>
        <a:spcAft>
          <a:spcPts val="400"/>
        </a:spcAft>
        <a:buClr>
          <a:srgbClr val="E48312"/>
        </a:buClr>
        <a:buSzPct val="100000"/>
        <a:buFont typeface="Calibri" pitchFamily="34"/>
        <a:buChar char="◦"/>
        <a:tabLst/>
        <a:defRPr lang="fr-FR" sz="1400" b="0" i="0" u="none" strike="noStrike" kern="1200" cap="none" spc="0" baseline="0">
          <a:solidFill>
            <a:srgbClr val="404040"/>
          </a:solidFill>
          <a:uFillTx/>
          <a:latin typeface="Calibri"/>
        </a:defRPr>
      </a:lvl4pPr>
      <a:lvl5pPr marL="932688" marR="0" lvl="4" indent="-182880" algn="l" defTabSz="914400" rtl="0" fontAlgn="auto" hangingPunct="1">
        <a:lnSpc>
          <a:spcPct val="90000"/>
        </a:lnSpc>
        <a:spcBef>
          <a:spcPts val="200"/>
        </a:spcBef>
        <a:spcAft>
          <a:spcPts val="400"/>
        </a:spcAft>
        <a:buClr>
          <a:srgbClr val="E48312"/>
        </a:buClr>
        <a:buSzPct val="100000"/>
        <a:buFont typeface="Calibri" pitchFamily="34"/>
        <a:buChar char="◦"/>
        <a:tabLst/>
        <a:defRPr lang="fr-FR" sz="1400" b="0" i="0" u="none" strike="noStrike" kern="1200" cap="none" spc="0" baseline="0">
          <a:solidFill>
            <a:srgbClr val="40404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6A24364-28E2-A316-88B1-205DE2D97D8D}"/>
              </a:ext>
            </a:extLst>
          </p:cNvPr>
          <p:cNvSpPr txBox="1"/>
          <p:nvPr/>
        </p:nvSpPr>
        <p:spPr>
          <a:xfrm>
            <a:off x="457200" y="252667"/>
            <a:ext cx="11381875" cy="5873492"/>
          </a:xfrm>
          <a:prstGeom prst="rect">
            <a:avLst/>
          </a:prstGeom>
          <a:noFill/>
          <a:ln cap="flat">
            <a:noFill/>
          </a:ln>
        </p:spPr>
        <p:txBody>
          <a:bodyPr vert="horz" wrap="square" lIns="91440" tIns="45720" rIns="91440" bIns="45720" anchor="t" anchorCtr="0" compatLnSpc="1">
            <a:normAutofit/>
          </a:bodyPr>
          <a:lstStyle/>
          <a:p>
            <a:pPr marL="0" marR="0" lvl="0" indent="0" algn="ctr" defTabSz="4572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fr-FR" sz="3200" b="1" i="0" u="none" strike="noStrike" kern="1200" cap="none" spc="0" baseline="0">
                <a:solidFill>
                  <a:srgbClr val="0070C0"/>
                </a:solidFill>
                <a:uFillTx/>
                <a:latin typeface="Trebuchet MS"/>
              </a:rPr>
              <a:t>Forum National de la Jeunesse 2026</a:t>
            </a:r>
          </a:p>
          <a:p>
            <a:pPr marL="0" marR="0" lvl="0" indent="0" algn="ctr" defTabSz="4572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fr-FR" sz="3200" b="1" i="0" u="none" strike="noStrike" kern="1200" cap="none" spc="0" baseline="0">
                <a:solidFill>
                  <a:srgbClr val="0070C0"/>
                </a:solidFill>
                <a:uFillTx/>
                <a:latin typeface="Trebuchet MS"/>
              </a:rPr>
              <a:t>Conférences des Services Centraux, Déconcentrés, Rattachés et Sous Tutelle du MINJEC</a:t>
            </a:r>
          </a:p>
          <a:p>
            <a:pPr marL="0" marR="0" lvl="0" indent="0" algn="ctr" defTabSz="4572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fr-FR" sz="3200" b="1" i="0" u="none" strike="noStrike" kern="1200" cap="none" spc="0" baseline="0">
              <a:solidFill>
                <a:srgbClr val="0070C0"/>
              </a:solidFill>
              <a:uFillTx/>
              <a:latin typeface="Trebuchet MS"/>
            </a:endParaRPr>
          </a:p>
          <a:p>
            <a:pPr marL="0" marR="0" lvl="0" indent="0" algn="ctr" defTabSz="4572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fr-FR" sz="3200" b="1" i="0" u="none" strike="noStrike" kern="1200" cap="none" spc="0" baseline="0">
                <a:solidFill>
                  <a:srgbClr val="C00000"/>
                </a:solidFill>
                <a:uFillTx/>
                <a:latin typeface="Trebuchet MS"/>
              </a:rPr>
              <a:t>CONTRIBUTIONS DE LA DIRECTION DE L’INSERTION SOCIALE DES JEUNES ET DU VOLONTARIAT</a:t>
            </a:r>
          </a:p>
          <a:p>
            <a:pPr marL="0" marR="0" lvl="0" indent="0" algn="r" defTabSz="4572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fr-FR" sz="3200" b="1" i="0" u="none" strike="noStrike" kern="1200" cap="none" spc="0" baseline="0">
              <a:solidFill>
                <a:srgbClr val="00B050"/>
              </a:solidFill>
              <a:uFillTx/>
              <a:latin typeface="Trebuchet MS"/>
            </a:endParaRPr>
          </a:p>
          <a:p>
            <a:pPr marL="0" marR="0" lvl="0" indent="0" algn="r" defTabSz="457200" rtl="0" fontAlgn="auto" hangingPunct="1">
              <a:lnSpc>
                <a:spcPct val="90000"/>
              </a:lnSpc>
              <a:spcBef>
                <a:spcPts val="1000"/>
              </a:spcBef>
              <a:spcAft>
                <a:spcPts val="0"/>
              </a:spcAft>
              <a:buNone/>
              <a:tabLst/>
              <a:defRPr sz="1800" b="0" i="0" u="none" strike="noStrike" kern="0" cap="none" spc="0" baseline="0">
                <a:solidFill>
                  <a:srgbClr val="000000"/>
                </a:solidFill>
                <a:uFillTx/>
              </a:defRPr>
            </a:pPr>
            <a:r>
              <a:rPr lang="fr-FR" sz="3200" b="1" i="0" u="none" strike="noStrike" kern="1200" cap="none" spc="0" baseline="0">
                <a:solidFill>
                  <a:srgbClr val="00B050"/>
                </a:solidFill>
                <a:uFillTx/>
                <a:latin typeface="Trebuchet MS"/>
              </a:rPr>
              <a:t>JANVIER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E8626F-E40E-8D4F-4BC0-DF8E4F622343}"/>
              </a:ext>
            </a:extLst>
          </p:cNvPr>
          <p:cNvSpPr txBox="1">
            <a:spLocks noGrp="1"/>
          </p:cNvSpPr>
          <p:nvPr>
            <p:ph type="title"/>
          </p:nvPr>
        </p:nvSpPr>
        <p:spPr>
          <a:xfrm>
            <a:off x="1038273" y="152403"/>
            <a:ext cx="9597633" cy="521363"/>
          </a:xfrm>
        </p:spPr>
        <p:txBody>
          <a:bodyPr anchorCtr="1"/>
          <a:lstStyle/>
          <a:p>
            <a:pPr lvl="0" algn="ctr"/>
            <a:r>
              <a:rPr lang="fr-FR" sz="2800" b="1" u="sng">
                <a:solidFill>
                  <a:srgbClr val="7030A0"/>
                </a:solidFill>
                <a:latin typeface="Trebuchet MS" pitchFamily="34"/>
              </a:rPr>
              <a:t>5. DÉFIS OPÉRATIONNELS ET CONTRAINTES</a:t>
            </a:r>
            <a:endParaRPr lang="en-US" sz="2800" u="sng">
              <a:latin typeface="Trebuchet MS" pitchFamily="34"/>
            </a:endParaRPr>
          </a:p>
        </p:txBody>
      </p:sp>
      <p:sp>
        <p:nvSpPr>
          <p:cNvPr id="3" name="Espace réservé du contenu 2">
            <a:extLst>
              <a:ext uri="{FF2B5EF4-FFF2-40B4-BE49-F238E27FC236}">
                <a16:creationId xmlns:a16="http://schemas.microsoft.com/office/drawing/2014/main" id="{9F8470FC-8830-C3DE-91D8-F466F772F95F}"/>
              </a:ext>
            </a:extLst>
          </p:cNvPr>
          <p:cNvSpPr txBox="1">
            <a:spLocks noGrp="1"/>
          </p:cNvSpPr>
          <p:nvPr>
            <p:ph idx="1"/>
          </p:nvPr>
        </p:nvSpPr>
        <p:spPr>
          <a:xfrm>
            <a:off x="252667" y="673766"/>
            <a:ext cx="11454067" cy="5678908"/>
          </a:xfrm>
        </p:spPr>
        <p:txBody>
          <a:bodyPr/>
          <a:lstStyle/>
          <a:p>
            <a:pPr marL="514350" lvl="0" indent="-514350">
              <a:lnSpc>
                <a:spcPct val="80000"/>
              </a:lnSpc>
              <a:buAutoNum type="arabicPeriod"/>
            </a:pPr>
            <a:r>
              <a:rPr lang="fr-FR" sz="2600" b="1">
                <a:latin typeface="Trebuchet MS" pitchFamily="34"/>
              </a:rPr>
              <a:t>Défis opérationnels</a:t>
            </a:r>
          </a:p>
          <a:p>
            <a:pPr lvl="0">
              <a:lnSpc>
                <a:spcPct val="80000"/>
              </a:lnSpc>
              <a:buFont typeface="Wingdings" pitchFamily="2"/>
              <a:buChar char="§"/>
            </a:pPr>
            <a:r>
              <a:rPr lang="fr-FR" sz="2600">
                <a:latin typeface="Trebuchet MS" pitchFamily="34"/>
              </a:rPr>
              <a:t> Appropriation approximative par divers acteurs sociaux de la notion de volontariat. </a:t>
            </a:r>
          </a:p>
          <a:p>
            <a:pPr lvl="0">
              <a:lnSpc>
                <a:spcPct val="80000"/>
              </a:lnSpc>
              <a:buFont typeface="Wingdings" pitchFamily="2"/>
              <a:buChar char="§"/>
            </a:pPr>
            <a:r>
              <a:rPr lang="fr-FR" sz="2600">
                <a:latin typeface="Trebuchet MS" pitchFamily="34"/>
              </a:rPr>
              <a:t>Intégration difficile du volontariat dans les communautés locales. </a:t>
            </a:r>
          </a:p>
          <a:p>
            <a:pPr lvl="0">
              <a:lnSpc>
                <a:spcPct val="80000"/>
              </a:lnSpc>
              <a:buFont typeface="Wingdings" pitchFamily="2"/>
              <a:buChar char="§"/>
            </a:pPr>
            <a:r>
              <a:rPr lang="fr-FR" sz="2600">
                <a:latin typeface="Trebuchet MS" pitchFamily="34"/>
              </a:rPr>
              <a:t> Faible consistance des écosystèmes dans les localités (volontariat). </a:t>
            </a:r>
          </a:p>
          <a:p>
            <a:pPr lvl="0">
              <a:lnSpc>
                <a:spcPct val="80000"/>
              </a:lnSpc>
              <a:buFont typeface="Wingdings" pitchFamily="2"/>
              <a:buChar char="§"/>
            </a:pPr>
            <a:r>
              <a:rPr lang="fr-FR" sz="2600">
                <a:latin typeface="Trebuchet MS" pitchFamily="34"/>
              </a:rPr>
              <a:t> </a:t>
            </a:r>
            <a:r>
              <a:rPr lang="fr-CM" sz="2600">
                <a:solidFill>
                  <a:srgbClr val="000000"/>
                </a:solidFill>
                <a:latin typeface="Trebuchet MS" pitchFamily="34"/>
              </a:rPr>
              <a:t>Encadrement et Accompagnement des cibles /populations vulnérables (Insertion Sociale)</a:t>
            </a:r>
          </a:p>
          <a:p>
            <a:pPr lvl="0">
              <a:lnSpc>
                <a:spcPct val="80000"/>
              </a:lnSpc>
              <a:buFont typeface="Wingdings" pitchFamily="2"/>
              <a:buChar char="§"/>
            </a:pPr>
            <a:r>
              <a:rPr lang="fr-CM" sz="2600">
                <a:solidFill>
                  <a:srgbClr val="000000"/>
                </a:solidFill>
                <a:latin typeface="Trebuchet MS" pitchFamily="34"/>
              </a:rPr>
              <a:t>Collaboration insuffisante entre structures concernées par les questions d’insertion sociale des jeunes.</a:t>
            </a:r>
            <a:endParaRPr lang="fr-FR" sz="2600"/>
          </a:p>
          <a:p>
            <a:pPr marL="0" lvl="0" indent="0">
              <a:lnSpc>
                <a:spcPct val="80000"/>
              </a:lnSpc>
              <a:buNone/>
            </a:pPr>
            <a:r>
              <a:rPr lang="fr-FR" sz="2600" b="1"/>
              <a:t>2. Contraintes partagées:</a:t>
            </a:r>
          </a:p>
          <a:p>
            <a:pPr lvl="0">
              <a:lnSpc>
                <a:spcPct val="80000"/>
              </a:lnSpc>
              <a:buFont typeface="Wingdings" pitchFamily="2"/>
              <a:buChar char="§"/>
            </a:pPr>
            <a:r>
              <a:rPr lang="fr-FR" sz="2600" b="1"/>
              <a:t> </a:t>
            </a:r>
            <a:r>
              <a:rPr lang="fr-FR" sz="2600"/>
              <a:t>Insuffisance des ressources(matérielles, financières…) ;</a:t>
            </a:r>
          </a:p>
          <a:p>
            <a:pPr lvl="0">
              <a:lnSpc>
                <a:spcPct val="80000"/>
              </a:lnSpc>
              <a:buFont typeface="Wingdings" pitchFamily="2"/>
              <a:buChar char="§"/>
            </a:pPr>
            <a:r>
              <a:rPr lang="fr-FR" sz="2600"/>
              <a:t>Sécuritaires (crises diverses) limitant un déploiement exhaustif;</a:t>
            </a:r>
          </a:p>
          <a:p>
            <a:pPr lvl="0">
              <a:lnSpc>
                <a:spcPct val="80000"/>
              </a:lnSpc>
            </a:pPr>
            <a:endParaRPr lang="en-US" sz="19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648289-7C45-A25D-C794-2110851E1067}"/>
              </a:ext>
            </a:extLst>
          </p:cNvPr>
          <p:cNvSpPr txBox="1">
            <a:spLocks noGrp="1"/>
          </p:cNvSpPr>
          <p:nvPr>
            <p:ph type="title"/>
          </p:nvPr>
        </p:nvSpPr>
        <p:spPr>
          <a:xfrm>
            <a:off x="1732833" y="577516"/>
            <a:ext cx="8108999" cy="529391"/>
          </a:xfrm>
        </p:spPr>
        <p:txBody>
          <a:bodyPr/>
          <a:lstStyle/>
          <a:p>
            <a:pPr lvl="0"/>
            <a:r>
              <a:rPr lang="fr-FR" sz="2800" b="1" u="sng">
                <a:solidFill>
                  <a:srgbClr val="7030A0"/>
                </a:solidFill>
                <a:latin typeface="Trebuchet MS" pitchFamily="34"/>
              </a:rPr>
              <a:t>5. DÉFIS OPÉRATIONNELS ET CONTRAINTES</a:t>
            </a:r>
            <a:br>
              <a:rPr lang="fr-FR" sz="2600">
                <a:solidFill>
                  <a:srgbClr val="4472C4"/>
                </a:solidFill>
              </a:rPr>
            </a:br>
            <a:endParaRPr lang="fr-FR" sz="2600"/>
          </a:p>
        </p:txBody>
      </p:sp>
      <p:sp>
        <p:nvSpPr>
          <p:cNvPr id="3" name="Espace réservé du contenu 2">
            <a:extLst>
              <a:ext uri="{FF2B5EF4-FFF2-40B4-BE49-F238E27FC236}">
                <a16:creationId xmlns:a16="http://schemas.microsoft.com/office/drawing/2014/main" id="{4755370F-00C6-AF87-8B81-EB7D8676361F}"/>
              </a:ext>
            </a:extLst>
          </p:cNvPr>
          <p:cNvSpPr txBox="1">
            <a:spLocks noGrp="1"/>
          </p:cNvSpPr>
          <p:nvPr>
            <p:ph idx="1"/>
          </p:nvPr>
        </p:nvSpPr>
        <p:spPr>
          <a:xfrm>
            <a:off x="267004" y="727359"/>
            <a:ext cx="11499878" cy="5468907"/>
          </a:xfrm>
        </p:spPr>
        <p:txBody>
          <a:bodyPr>
            <a:noAutofit/>
          </a:bodyPr>
          <a:lstStyle/>
          <a:p>
            <a:pPr marL="0" lvl="0" indent="0" algn="just">
              <a:buNone/>
            </a:pPr>
            <a:r>
              <a:rPr lang="fr-CM" sz="2200" b="1">
                <a:solidFill>
                  <a:srgbClr val="00B050"/>
                </a:solidFill>
                <a:latin typeface="Trebuchet MS" pitchFamily="34"/>
              </a:rPr>
              <a:t>	1- Défis généraux </a:t>
            </a:r>
          </a:p>
          <a:p>
            <a:pPr lvl="0" algn="just"/>
            <a:r>
              <a:rPr lang="fr-CM" sz="2200">
                <a:solidFill>
                  <a:srgbClr val="00B050"/>
                </a:solidFill>
                <a:latin typeface="Trebuchet MS" pitchFamily="34"/>
              </a:rPr>
              <a:t>Le chômage et la précarité des jeunes;  L'accès limité aux services de base (éducation, santé, etc.)</a:t>
            </a:r>
          </a:p>
          <a:p>
            <a:pPr lvl="0" algn="just"/>
            <a:r>
              <a:rPr lang="fr-CM" sz="2200">
                <a:solidFill>
                  <a:srgbClr val="00B050"/>
                </a:solidFill>
                <a:latin typeface="Trebuchet MS" pitchFamily="34"/>
              </a:rPr>
              <a:t>La faiblesse des infrastructures sociales;   La corruption et la mauvaise gouvernance</a:t>
            </a:r>
          </a:p>
          <a:p>
            <a:pPr marL="0" lvl="0" indent="0" algn="just">
              <a:buNone/>
            </a:pPr>
            <a:r>
              <a:rPr lang="fr-CM" sz="2200">
                <a:solidFill>
                  <a:srgbClr val="00B050"/>
                </a:solidFill>
                <a:latin typeface="Trebuchet MS" pitchFamily="34"/>
              </a:rPr>
              <a:t>	</a:t>
            </a:r>
            <a:r>
              <a:rPr lang="fr-CM" sz="2200" b="1">
                <a:solidFill>
                  <a:srgbClr val="00B050"/>
                </a:solidFill>
                <a:latin typeface="Trebuchet MS" pitchFamily="34"/>
              </a:rPr>
              <a:t>2- Défis stratégiques</a:t>
            </a:r>
            <a:endParaRPr lang="fr-FR" sz="2200" b="1" i="1">
              <a:solidFill>
                <a:srgbClr val="00B050"/>
              </a:solidFill>
              <a:latin typeface="Trebuchet MS" pitchFamily="34"/>
            </a:endParaRPr>
          </a:p>
          <a:p>
            <a:pPr lvl="0" algn="just"/>
            <a:r>
              <a:rPr lang="fr-FR" sz="2200">
                <a:solidFill>
                  <a:srgbClr val="00B050"/>
                </a:solidFill>
                <a:latin typeface="Trebuchet MS" pitchFamily="34"/>
              </a:rPr>
              <a:t>permettre aux jeunes en difficulté de retrouver l’autonomie et la confiance en soi, notamment par le travail, l'accès à un logement, la création d'un lien </a:t>
            </a:r>
            <a:r>
              <a:rPr lang="fr-FR" sz="2200" b="1">
                <a:solidFill>
                  <a:srgbClr val="00B050"/>
                </a:solidFill>
                <a:latin typeface="Trebuchet MS" pitchFamily="34"/>
              </a:rPr>
              <a:t>social</a:t>
            </a:r>
            <a:r>
              <a:rPr lang="fr-FR" sz="2200">
                <a:solidFill>
                  <a:srgbClr val="00B050"/>
                </a:solidFill>
                <a:latin typeface="Trebuchet MS" pitchFamily="34"/>
              </a:rPr>
              <a:t>…;</a:t>
            </a:r>
          </a:p>
          <a:p>
            <a:pPr lvl="0" algn="just">
              <a:lnSpc>
                <a:spcPct val="120000"/>
              </a:lnSpc>
              <a:spcBef>
                <a:spcPts val="0"/>
              </a:spcBef>
            </a:pPr>
            <a:r>
              <a:rPr lang="fr-FR" sz="2200" u="sng">
                <a:solidFill>
                  <a:srgbClr val="00B050"/>
                </a:solidFill>
                <a:latin typeface="Trebuchet MS" pitchFamily="34"/>
                <a:cs typeface="Times New Roman" pitchFamily="18"/>
              </a:rPr>
              <a:t>Doter les jeunes </a:t>
            </a:r>
            <a:r>
              <a:rPr lang="fr-FR" sz="2200" b="1" u="sng">
                <a:solidFill>
                  <a:srgbClr val="00B050"/>
                </a:solidFill>
                <a:latin typeface="Trebuchet MS" pitchFamily="34"/>
                <a:cs typeface="Times New Roman" pitchFamily="18"/>
              </a:rPr>
              <a:t>des Savoirs</a:t>
            </a:r>
            <a:r>
              <a:rPr lang="fr-FR" sz="2200" b="1">
                <a:solidFill>
                  <a:srgbClr val="00B050"/>
                </a:solidFill>
                <a:latin typeface="Trebuchet MS" pitchFamily="34"/>
                <a:cs typeface="Times New Roman" pitchFamily="18"/>
              </a:rPr>
              <a:t> </a:t>
            </a:r>
            <a:r>
              <a:rPr lang="fr-FR" sz="2200">
                <a:solidFill>
                  <a:srgbClr val="00B050"/>
                </a:solidFill>
                <a:latin typeface="Trebuchet MS" pitchFamily="34"/>
                <a:cs typeface="Times New Roman" pitchFamily="18"/>
              </a:rPr>
              <a:t>(la Connaissance), </a:t>
            </a:r>
            <a:r>
              <a:rPr lang="fr-FR" sz="2200" b="1" u="sng">
                <a:solidFill>
                  <a:srgbClr val="00B050"/>
                </a:solidFill>
                <a:latin typeface="Trebuchet MS" pitchFamily="34"/>
                <a:cs typeface="Times New Roman" pitchFamily="18"/>
              </a:rPr>
              <a:t>savoir-faire </a:t>
            </a:r>
            <a:r>
              <a:rPr lang="fr-FR" sz="2200" u="sng">
                <a:solidFill>
                  <a:srgbClr val="00B050"/>
                </a:solidFill>
                <a:latin typeface="Trebuchet MS" pitchFamily="34"/>
                <a:cs typeface="Times New Roman" pitchFamily="18"/>
              </a:rPr>
              <a:t>(</a:t>
            </a:r>
            <a:r>
              <a:rPr lang="fr-FR" sz="2200">
                <a:solidFill>
                  <a:srgbClr val="00B050"/>
                </a:solidFill>
                <a:latin typeface="Trebuchet MS" pitchFamily="34"/>
                <a:cs typeface="Times New Roman" pitchFamily="18"/>
              </a:rPr>
              <a:t>la pratique, technique) </a:t>
            </a:r>
            <a:r>
              <a:rPr lang="fr-FR" sz="2200" b="1" u="sng">
                <a:solidFill>
                  <a:srgbClr val="00B050"/>
                </a:solidFill>
                <a:latin typeface="Trebuchet MS" pitchFamily="34"/>
                <a:cs typeface="Times New Roman" pitchFamily="18"/>
              </a:rPr>
              <a:t>savoir-être</a:t>
            </a:r>
            <a:r>
              <a:rPr lang="fr-FR" sz="2200" u="sng">
                <a:solidFill>
                  <a:srgbClr val="00B050"/>
                </a:solidFill>
                <a:latin typeface="Trebuchet MS" pitchFamily="34"/>
                <a:cs typeface="Times New Roman" pitchFamily="18"/>
              </a:rPr>
              <a:t> (</a:t>
            </a:r>
            <a:r>
              <a:rPr lang="fr-FR" sz="2200">
                <a:solidFill>
                  <a:srgbClr val="00B050"/>
                </a:solidFill>
                <a:latin typeface="Trebuchet MS" pitchFamily="34"/>
                <a:cs typeface="Times New Roman" pitchFamily="18"/>
              </a:rPr>
              <a:t>le Comportement, les attitudes, et du social = vie en groupe) en vue de favoriser l’intégration harmonieuse des jeunes urbains et ruraux dans leurs communautés, dans l’optique de la contribution à son développement; </a:t>
            </a:r>
          </a:p>
          <a:p>
            <a:pPr lvl="0" algn="just">
              <a:lnSpc>
                <a:spcPct val="120000"/>
              </a:lnSpc>
              <a:spcBef>
                <a:spcPts val="0"/>
              </a:spcBef>
            </a:pPr>
            <a:r>
              <a:rPr lang="fr-FR" sz="2200">
                <a:solidFill>
                  <a:srgbClr val="00B050"/>
                </a:solidFill>
                <a:latin typeface="Trebuchet MS" pitchFamily="34"/>
                <a:cs typeface="Times New Roman" pitchFamily="18"/>
              </a:rPr>
              <a:t>Elargir les stratégies  synergiques d’encadrement des JED afin de rendre plus visible l’action de changement et d’am</a:t>
            </a:r>
            <a:r>
              <a:rPr lang="fr-FR" sz="2200">
                <a:solidFill>
                  <a:srgbClr val="00B050"/>
                </a:solidFill>
                <a:latin typeface="Trebuchet MS" pitchFamily="34"/>
              </a:rPr>
              <a:t>é</a:t>
            </a:r>
            <a:r>
              <a:rPr lang="fr-FR" sz="2200">
                <a:solidFill>
                  <a:srgbClr val="00B050"/>
                </a:solidFill>
                <a:latin typeface="Trebuchet MS" pitchFamily="34"/>
                <a:cs typeface="Times New Roman" pitchFamily="18"/>
              </a:rPr>
              <a:t>lioration positive de la situation des JED sur le terrain.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6097A7-6524-4A91-8A60-6ACE08465126}"/>
              </a:ext>
            </a:extLst>
          </p:cNvPr>
          <p:cNvSpPr txBox="1">
            <a:spLocks noGrp="1"/>
          </p:cNvSpPr>
          <p:nvPr>
            <p:ph type="title"/>
          </p:nvPr>
        </p:nvSpPr>
        <p:spPr>
          <a:xfrm>
            <a:off x="998908" y="397361"/>
            <a:ext cx="8866991" cy="630743"/>
          </a:xfrm>
        </p:spPr>
        <p:txBody>
          <a:bodyPr anchorCtr="1"/>
          <a:lstStyle/>
          <a:p>
            <a:pPr lvl="0" algn="ctr"/>
            <a:r>
              <a:rPr lang="fr-FR" sz="2800" b="1" u="sng">
                <a:solidFill>
                  <a:srgbClr val="7030A0"/>
                </a:solidFill>
                <a:latin typeface="Trebuchet MS" pitchFamily="34"/>
              </a:rPr>
              <a:t>6. OPPORTUNITÉS</a:t>
            </a:r>
            <a:br>
              <a:rPr lang="fr-FR" sz="2600">
                <a:solidFill>
                  <a:srgbClr val="4472C4"/>
                </a:solidFill>
              </a:rPr>
            </a:br>
            <a:endParaRPr lang="fr-FR" sz="2600"/>
          </a:p>
        </p:txBody>
      </p:sp>
      <p:sp>
        <p:nvSpPr>
          <p:cNvPr id="3" name="Espace réservé du contenu 2">
            <a:extLst>
              <a:ext uri="{FF2B5EF4-FFF2-40B4-BE49-F238E27FC236}">
                <a16:creationId xmlns:a16="http://schemas.microsoft.com/office/drawing/2014/main" id="{B8473EAB-FABF-EB22-C4F0-A8C4E0C683EC}"/>
              </a:ext>
            </a:extLst>
          </p:cNvPr>
          <p:cNvSpPr txBox="1">
            <a:spLocks noGrp="1"/>
          </p:cNvSpPr>
          <p:nvPr>
            <p:ph idx="1"/>
          </p:nvPr>
        </p:nvSpPr>
        <p:spPr>
          <a:xfrm>
            <a:off x="249384" y="637675"/>
            <a:ext cx="11649849" cy="5570616"/>
          </a:xfrm>
        </p:spPr>
        <p:txBody>
          <a:bodyPr/>
          <a:lstStyle/>
          <a:p>
            <a:pPr lvl="0">
              <a:lnSpc>
                <a:spcPct val="80000"/>
              </a:lnSpc>
            </a:pPr>
            <a:r>
              <a:rPr lang="fr-FR" sz="2800"/>
              <a:t>- Opportunités Institutionnelles: maillage territorial des structures d’encadrement du MINJEC; </a:t>
            </a:r>
          </a:p>
          <a:p>
            <a:pPr lvl="0">
              <a:lnSpc>
                <a:spcPct val="70000"/>
              </a:lnSpc>
            </a:pPr>
            <a:r>
              <a:rPr lang="fr-FR" sz="2800"/>
              <a:t>- Contribution des organisations internationales de volontariat;</a:t>
            </a:r>
          </a:p>
          <a:p>
            <a:pPr lvl="0">
              <a:lnSpc>
                <a:spcPct val="70000"/>
              </a:lnSpc>
            </a:pPr>
            <a:r>
              <a:rPr lang="fr-FR" sz="2800"/>
              <a:t>- Programme National de Volontariat ;</a:t>
            </a:r>
          </a:p>
          <a:p>
            <a:pPr lvl="0">
              <a:lnSpc>
                <a:spcPct val="70000"/>
              </a:lnSpc>
            </a:pPr>
            <a:r>
              <a:rPr lang="fr-FR" sz="2800"/>
              <a:t>- PLAVOLCAM/disponibilité des organisations de la société civile (Volontariat);</a:t>
            </a:r>
          </a:p>
          <a:p>
            <a:pPr lvl="0">
              <a:lnSpc>
                <a:spcPct val="80000"/>
              </a:lnSpc>
            </a:pPr>
            <a:r>
              <a:rPr lang="fr-FR" sz="2800"/>
              <a:t>- Opportunités Entrepreneuriales:  financements des jeunes via projets et programmes du MINJEC (Insertion Sociale);</a:t>
            </a:r>
          </a:p>
          <a:p>
            <a:pPr lvl="0">
              <a:lnSpc>
                <a:spcPct val="80000"/>
              </a:lnSpc>
            </a:pPr>
            <a:r>
              <a:rPr lang="fr-FR" sz="2800"/>
              <a:t>- Opportunités de Formation et de renforcement des capacités (PRONEC-REAMORCE) (Insertion Sociale);</a:t>
            </a:r>
          </a:p>
          <a:p>
            <a:pPr lvl="0">
              <a:lnSpc>
                <a:spcPct val="80000"/>
              </a:lnSpc>
            </a:pPr>
            <a:r>
              <a:rPr lang="fr-FR" sz="2800"/>
              <a:t>- Plan de développement communal des CTD: Les collaborateurs sur le terrain ont comme outils les CTD pour tisser des partenariats;</a:t>
            </a:r>
          </a:p>
          <a:p>
            <a:pPr lvl="0">
              <a:lnSpc>
                <a:spcPct val="80000"/>
              </a:lnSpc>
            </a:pPr>
            <a:r>
              <a:rPr lang="fr-FR" sz="2800"/>
              <a:t>- Mise en œuvre des activités du PTA.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FC8676-1AA4-523F-7BEB-15FE2F63971D}"/>
              </a:ext>
            </a:extLst>
          </p:cNvPr>
          <p:cNvSpPr txBox="1">
            <a:spLocks noGrp="1"/>
          </p:cNvSpPr>
          <p:nvPr>
            <p:ph type="title"/>
          </p:nvPr>
        </p:nvSpPr>
        <p:spPr>
          <a:xfrm>
            <a:off x="821707" y="372938"/>
            <a:ext cx="8596667" cy="506458"/>
          </a:xfrm>
        </p:spPr>
        <p:txBody>
          <a:bodyPr anchorCtr="1"/>
          <a:lstStyle/>
          <a:p>
            <a:pPr lvl="0" algn="ctr"/>
            <a:r>
              <a:rPr lang="fr-FR" sz="2800" b="1">
                <a:solidFill>
                  <a:srgbClr val="7030A0"/>
                </a:solidFill>
                <a:latin typeface="Trebuchet MS" pitchFamily="34"/>
              </a:rPr>
              <a:t>7. </a:t>
            </a:r>
            <a:r>
              <a:rPr lang="fr-FR" sz="2800" b="1" u="sng">
                <a:solidFill>
                  <a:srgbClr val="7030A0"/>
                </a:solidFill>
                <a:latin typeface="Trebuchet MS" pitchFamily="34"/>
              </a:rPr>
              <a:t>ATTENTES DU TERRAIN</a:t>
            </a:r>
            <a:br>
              <a:rPr lang="fr-FR" sz="2600">
                <a:solidFill>
                  <a:srgbClr val="4472C4"/>
                </a:solidFill>
              </a:rPr>
            </a:br>
            <a:endParaRPr lang="fr-FR" sz="2600"/>
          </a:p>
        </p:txBody>
      </p:sp>
      <p:sp>
        <p:nvSpPr>
          <p:cNvPr id="3" name="Espace réservé du contenu 2">
            <a:extLst>
              <a:ext uri="{FF2B5EF4-FFF2-40B4-BE49-F238E27FC236}">
                <a16:creationId xmlns:a16="http://schemas.microsoft.com/office/drawing/2014/main" id="{38A6E2C9-2FF6-4A38-4F67-F7619FF4CF8E}"/>
              </a:ext>
            </a:extLst>
          </p:cNvPr>
          <p:cNvSpPr txBox="1">
            <a:spLocks noGrp="1"/>
          </p:cNvSpPr>
          <p:nvPr>
            <p:ph idx="1"/>
          </p:nvPr>
        </p:nvSpPr>
        <p:spPr>
          <a:xfrm>
            <a:off x="180475" y="493291"/>
            <a:ext cx="11718758" cy="6027825"/>
          </a:xfrm>
        </p:spPr>
        <p:txBody>
          <a:bodyPr/>
          <a:lstStyle/>
          <a:p>
            <a:pPr lvl="0" algn="just">
              <a:lnSpc>
                <a:spcPct val="60000"/>
              </a:lnSpc>
              <a:buFont typeface="Wingdings" pitchFamily="2"/>
              <a:buChar char="§"/>
            </a:pPr>
            <a:r>
              <a:rPr lang="fr-FR">
                <a:solidFill>
                  <a:srgbClr val="000000"/>
                </a:solidFill>
                <a:latin typeface="Trebuchet MS" pitchFamily="34"/>
              </a:rPr>
              <a:t>Organisation </a:t>
            </a:r>
            <a:r>
              <a:rPr lang="fr-FR">
                <a:latin typeface="Trebuchet MS" pitchFamily="34"/>
              </a:rPr>
              <a:t>activités de  promotion du volontariat auprès des jeunes et des populations / de vulgarisation des divers outils réglementaires (loi et autres textes)</a:t>
            </a:r>
            <a:endParaRPr lang="en-US">
              <a:latin typeface="Trebuchet MS" pitchFamily="34"/>
            </a:endParaRPr>
          </a:p>
          <a:p>
            <a:pPr lvl="0" algn="just">
              <a:lnSpc>
                <a:spcPct val="60000"/>
              </a:lnSpc>
              <a:buFont typeface="Wingdings" pitchFamily="2"/>
              <a:buChar char="§"/>
            </a:pPr>
            <a:r>
              <a:rPr lang="fr-FR">
                <a:latin typeface="Trebuchet MS" pitchFamily="34"/>
              </a:rPr>
              <a:t>Identification acteurs locaux intervenant dans le volontariat /le développement en vue répertoire à transmettre éventuellement au niveau central (DISJEV).</a:t>
            </a:r>
          </a:p>
          <a:p>
            <a:pPr lvl="0" algn="just">
              <a:lnSpc>
                <a:spcPct val="60000"/>
              </a:lnSpc>
              <a:buFont typeface="Wingdings" pitchFamily="2"/>
              <a:buChar char="§"/>
            </a:pPr>
            <a:r>
              <a:rPr lang="fr-FR">
                <a:latin typeface="Trebuchet MS" pitchFamily="34"/>
              </a:rPr>
              <a:t>Identification des structures pouvant accueillir des volontaires jeunes (VVJ) et susceptibles de soutenir éventuellement en partie ou totalité l’allocation</a:t>
            </a:r>
            <a:r>
              <a:rPr lang="fr-CM">
                <a:latin typeface="Trebuchet MS" pitchFamily="34"/>
              </a:rPr>
              <a:t>.</a:t>
            </a:r>
            <a:endParaRPr lang="en-US">
              <a:latin typeface="Trebuchet MS" pitchFamily="34"/>
            </a:endParaRPr>
          </a:p>
          <a:p>
            <a:pPr lvl="0" algn="just">
              <a:lnSpc>
                <a:spcPct val="60000"/>
              </a:lnSpc>
              <a:buFont typeface="Wingdings" pitchFamily="2"/>
              <a:buChar char="§"/>
            </a:pPr>
            <a:r>
              <a:rPr lang="fr-FR">
                <a:latin typeface="Trebuchet MS" pitchFamily="34"/>
              </a:rPr>
              <a:t>Développement/ (re)dynamisation des dispositifs de volontariat de proximité par l’animation des plateformes de volontariat des régions pour valoriser actions des OSC.</a:t>
            </a:r>
          </a:p>
          <a:p>
            <a:pPr lvl="0" algn="just">
              <a:lnSpc>
                <a:spcPct val="60000"/>
              </a:lnSpc>
              <a:buFont typeface="Wingdings" pitchFamily="2"/>
              <a:buChar char="§"/>
            </a:pPr>
            <a:r>
              <a:rPr lang="fr-CM">
                <a:latin typeface="Trebuchet MS" pitchFamily="34"/>
              </a:rPr>
              <a:t>Identification et encadrement des initiatives d’intérêt communautaire pouvant mobiliser des volontaires/bénévoles lors des fêtes légales (FJ,FN…) et journées internationales (JIV)</a:t>
            </a:r>
          </a:p>
          <a:p>
            <a:pPr lvl="0" algn="just">
              <a:lnSpc>
                <a:spcPct val="60000"/>
              </a:lnSpc>
              <a:buFont typeface="Wingdings" pitchFamily="2"/>
              <a:buChar char="§"/>
            </a:pPr>
            <a:r>
              <a:rPr lang="fr-CM">
                <a:latin typeface="Trebuchet MS" pitchFamily="34"/>
              </a:rPr>
              <a:t>Transmission de rapports d’activités en lien avec le volontariat/bénévolat en vue exploitation. </a:t>
            </a:r>
            <a:endParaRPr lang="fr-FR">
              <a:solidFill>
                <a:srgbClr val="000000"/>
              </a:solidFill>
              <a:latin typeface="Trebuchet MS" pitchFamily="34"/>
            </a:endParaRPr>
          </a:p>
          <a:p>
            <a:pPr marL="0" lvl="0" indent="0" algn="just">
              <a:lnSpc>
                <a:spcPct val="70000"/>
              </a:lnSpc>
              <a:buNone/>
            </a:pPr>
            <a:r>
              <a:rPr lang="fr-FR">
                <a:solidFill>
                  <a:srgbClr val="000000"/>
                </a:solidFill>
                <a:latin typeface="Trebuchet MS" pitchFamily="34"/>
              </a:rPr>
              <a:t> </a:t>
            </a:r>
            <a:r>
              <a:rPr lang="fr-FR" b="1">
                <a:solidFill>
                  <a:srgbClr val="000000"/>
                </a:solidFill>
                <a:latin typeface="Trebuchet MS" pitchFamily="34"/>
              </a:rPr>
              <a:t>Dans le domaine de la promotion de l’Insertion Sociale des Jeunes en Difficultés (JED</a:t>
            </a:r>
            <a:r>
              <a:rPr lang="fr-FR">
                <a:solidFill>
                  <a:srgbClr val="000000"/>
                </a:solidFill>
                <a:latin typeface="Trebuchet MS" pitchFamily="34"/>
              </a:rPr>
              <a:t>)</a:t>
            </a:r>
          </a:p>
          <a:p>
            <a:pPr lvl="0" algn="just">
              <a:lnSpc>
                <a:spcPct val="70000"/>
              </a:lnSpc>
              <a:buFont typeface="Wingdings" pitchFamily="2"/>
              <a:buChar char="§"/>
            </a:pPr>
            <a:r>
              <a:rPr lang="fr-FR">
                <a:solidFill>
                  <a:srgbClr val="000000"/>
                </a:solidFill>
                <a:latin typeface="Trebuchet MS" pitchFamily="34"/>
              </a:rPr>
              <a:t>Constitution des cartographies locales des JED;</a:t>
            </a:r>
          </a:p>
          <a:p>
            <a:pPr lvl="0" algn="just">
              <a:lnSpc>
                <a:spcPct val="70000"/>
              </a:lnSpc>
              <a:buFont typeface="Wingdings" pitchFamily="2"/>
              <a:buChar char="§"/>
            </a:pPr>
            <a:r>
              <a:rPr lang="fr-FR">
                <a:solidFill>
                  <a:srgbClr val="000000"/>
                </a:solidFill>
                <a:latin typeface="Trebuchet MS" pitchFamily="34"/>
              </a:rPr>
              <a:t>Mobilisation et le réarmement moral de proximité des JED;</a:t>
            </a:r>
          </a:p>
          <a:p>
            <a:pPr lvl="0" algn="just">
              <a:lnSpc>
                <a:spcPct val="70000"/>
              </a:lnSpc>
              <a:buFont typeface="Wingdings" pitchFamily="2"/>
              <a:buChar char="§"/>
            </a:pPr>
            <a:r>
              <a:rPr lang="fr-FR">
                <a:solidFill>
                  <a:srgbClr val="000000"/>
                </a:solidFill>
                <a:latin typeface="Trebuchet MS" pitchFamily="34"/>
              </a:rPr>
              <a:t>Renforcement des cadres de collaboration avec les administrations sectorielles locales;</a:t>
            </a:r>
          </a:p>
          <a:p>
            <a:pPr lvl="0" algn="just">
              <a:lnSpc>
                <a:spcPct val="70000"/>
              </a:lnSpc>
              <a:buFont typeface="Wingdings" pitchFamily="2"/>
              <a:buChar char="§"/>
            </a:pPr>
            <a:r>
              <a:rPr lang="fr-FR">
                <a:solidFill>
                  <a:srgbClr val="000000"/>
                </a:solidFill>
                <a:latin typeface="Trebuchet MS" pitchFamily="34"/>
              </a:rPr>
              <a:t>Remontée des informations sur les activités menées et le nombre des JED accompagnés aussi bien en milieux rural et urbain, qu’en milieu carcéral;</a:t>
            </a:r>
          </a:p>
          <a:p>
            <a:pPr lvl="0" algn="just">
              <a:lnSpc>
                <a:spcPct val="70000"/>
              </a:lnSpc>
              <a:buFont typeface="Wingdings" pitchFamily="2"/>
              <a:buChar char="§"/>
            </a:pPr>
            <a:r>
              <a:rPr lang="fr-FR">
                <a:solidFill>
                  <a:srgbClr val="000000"/>
                </a:solidFill>
                <a:latin typeface="Trebuchet MS" pitchFamily="34"/>
              </a:rPr>
              <a:t>Redynamisation des actions de promotion des valeurs éthiques;</a:t>
            </a:r>
          </a:p>
          <a:p>
            <a:pPr lvl="0" algn="just">
              <a:lnSpc>
                <a:spcPct val="70000"/>
              </a:lnSpc>
              <a:buFont typeface="Wingdings" pitchFamily="2"/>
              <a:buChar char="§"/>
            </a:pPr>
            <a:r>
              <a:rPr lang="fr-CM">
                <a:solidFill>
                  <a:srgbClr val="000000"/>
                </a:solidFill>
                <a:latin typeface="Trebuchet MS" pitchFamily="34"/>
              </a:rPr>
              <a:t>Encouragement de l'entrepreneuriat et l'innovation</a:t>
            </a:r>
            <a:r>
              <a:rPr lang="fr-FR">
                <a:solidFill>
                  <a:srgbClr val="000000"/>
                </a:solidFill>
                <a:latin typeface="Trebuchet MS" pitchFamily="34"/>
              </a:rPr>
              <a:t> des Jeunes en Difficulté (JED).</a:t>
            </a:r>
          </a:p>
          <a:p>
            <a:pPr marL="0" lvl="0" indent="0">
              <a:lnSpc>
                <a:spcPct val="70000"/>
              </a:lnSpc>
              <a:buNone/>
            </a:pPr>
            <a:endParaRPr lang="fr-FR" sz="600">
              <a:solidFill>
                <a:srgbClr val="000000"/>
              </a:solidFill>
              <a:latin typeface="Arial Narrow" pitchFamily="34"/>
            </a:endParaRPr>
          </a:p>
          <a:p>
            <a:pPr lvl="0">
              <a:lnSpc>
                <a:spcPct val="70000"/>
              </a:lnSpc>
            </a:pPr>
            <a:endParaRPr lang="fr-FR">
              <a:solidFill>
                <a:srgbClr val="000000"/>
              </a:solidFill>
              <a:latin typeface="Arial Narrow" pitchFamily="34"/>
            </a:endParaRPr>
          </a:p>
          <a:p>
            <a:pPr lvl="0">
              <a:lnSpc>
                <a:spcPct val="70000"/>
              </a:lnSpc>
            </a:pPr>
            <a:endParaRPr lang="fr-CM" sz="800">
              <a:solidFill>
                <a:srgbClr val="000000"/>
              </a:solidFill>
              <a:latin typeface="Arial Narrow" pitchFamily="34"/>
            </a:endParaRPr>
          </a:p>
          <a:p>
            <a:pPr lvl="0">
              <a:lnSpc>
                <a:spcPct val="70000"/>
              </a:lnSpc>
            </a:pPr>
            <a:endParaRPr lang="fr-FR" sz="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073B50-5057-2D26-B204-7AB95DC031FF}"/>
              </a:ext>
            </a:extLst>
          </p:cNvPr>
          <p:cNvSpPr txBox="1">
            <a:spLocks noGrp="1"/>
          </p:cNvSpPr>
          <p:nvPr>
            <p:ph type="title"/>
          </p:nvPr>
        </p:nvSpPr>
        <p:spPr>
          <a:xfrm>
            <a:off x="1207812" y="372974"/>
            <a:ext cx="8596667" cy="534905"/>
          </a:xfrm>
        </p:spPr>
        <p:txBody>
          <a:bodyPr anchorCtr="1"/>
          <a:lstStyle/>
          <a:p>
            <a:pPr lvl="0" algn="ctr"/>
            <a:r>
              <a:rPr lang="fr-FR" sz="2800" b="1">
                <a:solidFill>
                  <a:srgbClr val="7030A0"/>
                </a:solidFill>
                <a:latin typeface="Trebuchet MS" pitchFamily="34"/>
              </a:rPr>
              <a:t>8. </a:t>
            </a:r>
            <a:r>
              <a:rPr lang="fr-FR" sz="2800" b="1" u="sng">
                <a:solidFill>
                  <a:srgbClr val="7030A0"/>
                </a:solidFill>
                <a:latin typeface="Trebuchet MS" pitchFamily="34"/>
              </a:rPr>
              <a:t>RECOMMANDATIONS CLÉS</a:t>
            </a:r>
            <a:br>
              <a:rPr lang="fr-FR" sz="2800" b="1">
                <a:solidFill>
                  <a:srgbClr val="4472C4"/>
                </a:solidFill>
                <a:latin typeface="Trebuchet MS" pitchFamily="34"/>
              </a:rPr>
            </a:br>
            <a:endParaRPr lang="fr-FR" sz="2800" b="1">
              <a:latin typeface="Trebuchet MS" pitchFamily="34"/>
            </a:endParaRPr>
          </a:p>
        </p:txBody>
      </p:sp>
      <p:sp>
        <p:nvSpPr>
          <p:cNvPr id="3" name="Espace réservé du contenu 2">
            <a:extLst>
              <a:ext uri="{FF2B5EF4-FFF2-40B4-BE49-F238E27FC236}">
                <a16:creationId xmlns:a16="http://schemas.microsoft.com/office/drawing/2014/main" id="{AB1F03ED-2769-0CD1-5087-53E99111913A}"/>
              </a:ext>
            </a:extLst>
          </p:cNvPr>
          <p:cNvSpPr txBox="1">
            <a:spLocks noGrp="1"/>
          </p:cNvSpPr>
          <p:nvPr>
            <p:ph idx="1"/>
          </p:nvPr>
        </p:nvSpPr>
        <p:spPr>
          <a:xfrm>
            <a:off x="276724" y="532144"/>
            <a:ext cx="11694691" cy="5955633"/>
          </a:xfrm>
        </p:spPr>
        <p:txBody>
          <a:bodyPr/>
          <a:lstStyle/>
          <a:p>
            <a:pPr lvl="0" algn="just">
              <a:lnSpc>
                <a:spcPct val="70000"/>
              </a:lnSpc>
              <a:buFont typeface="Wingdings" pitchFamily="2"/>
              <a:buChar char="§"/>
            </a:pPr>
            <a:r>
              <a:rPr lang="fr-FR" sz="2100">
                <a:latin typeface="Trebuchet MS" pitchFamily="34"/>
              </a:rPr>
              <a:t>S’approprier les divers outils  de  promotion de volontariat (stratégie ,loi et autres textes) et les vulgariser;</a:t>
            </a:r>
            <a:endParaRPr lang="en-US" sz="2100">
              <a:latin typeface="Trebuchet MS" pitchFamily="34"/>
            </a:endParaRPr>
          </a:p>
          <a:p>
            <a:pPr lvl="0" algn="just">
              <a:lnSpc>
                <a:spcPct val="70000"/>
              </a:lnSpc>
              <a:buFont typeface="Wingdings" pitchFamily="2"/>
              <a:buChar char="§"/>
            </a:pPr>
            <a:r>
              <a:rPr lang="fr-FR" sz="2100">
                <a:latin typeface="Trebuchet MS" pitchFamily="34"/>
              </a:rPr>
              <a:t>Initier/élaborer une cartographie des acteurs locaux intervenant dans le volontariat;</a:t>
            </a:r>
          </a:p>
          <a:p>
            <a:pPr lvl="0" algn="just">
              <a:lnSpc>
                <a:spcPct val="70000"/>
              </a:lnSpc>
              <a:buFont typeface="Wingdings" pitchFamily="2"/>
              <a:buChar char="§"/>
            </a:pPr>
            <a:r>
              <a:rPr lang="fr-FR" sz="2100">
                <a:latin typeface="Trebuchet MS" pitchFamily="34"/>
              </a:rPr>
              <a:t>Développer des cadres de collaboration locale en vue promotion de l’opération volontariat vacances jeune(VVJ);</a:t>
            </a:r>
            <a:endParaRPr lang="en-US" sz="2100">
              <a:latin typeface="Trebuchet MS" pitchFamily="34"/>
            </a:endParaRPr>
          </a:p>
          <a:p>
            <a:pPr lvl="0" algn="just">
              <a:lnSpc>
                <a:spcPct val="70000"/>
              </a:lnSpc>
              <a:buFont typeface="Wingdings" pitchFamily="2"/>
              <a:buChar char="§"/>
            </a:pPr>
            <a:r>
              <a:rPr lang="fr-FR" sz="2100">
                <a:latin typeface="Trebuchet MS" pitchFamily="34"/>
              </a:rPr>
              <a:t>Encourager une dynamique associative locale en matière de volontariat</a:t>
            </a:r>
          </a:p>
          <a:p>
            <a:pPr lvl="0" algn="just">
              <a:lnSpc>
                <a:spcPct val="70000"/>
              </a:lnSpc>
              <a:buFont typeface="Wingdings" pitchFamily="2"/>
              <a:buChar char="§"/>
            </a:pPr>
            <a:r>
              <a:rPr lang="fr-CM" sz="2100">
                <a:latin typeface="Trebuchet MS" pitchFamily="34"/>
              </a:rPr>
              <a:t>Identifier les initiatives d’intérêt communautaire susceptibles de mobiliser des volontaires/bénévoles lors des fêtes légales (FJ,FN…) et journées internationales (JIV)</a:t>
            </a:r>
          </a:p>
          <a:p>
            <a:pPr lvl="0" algn="just">
              <a:lnSpc>
                <a:spcPct val="70000"/>
              </a:lnSpc>
              <a:buFont typeface="Wingdings" pitchFamily="2"/>
              <a:buChar char="§"/>
            </a:pPr>
            <a:r>
              <a:rPr lang="fr-CM" sz="2100">
                <a:latin typeface="Trebuchet MS" pitchFamily="34"/>
              </a:rPr>
              <a:t>Transmettre à la DISJEV les rapports d’activités en lien avec le volontariat en vue exploitation/capitalisation. </a:t>
            </a:r>
            <a:endParaRPr lang="fr-FR" sz="2100">
              <a:solidFill>
                <a:srgbClr val="000000"/>
              </a:solidFill>
              <a:latin typeface="Trebuchet MS" pitchFamily="34"/>
            </a:endParaRPr>
          </a:p>
          <a:p>
            <a:pPr lvl="0" algn="just">
              <a:lnSpc>
                <a:spcPct val="70000"/>
              </a:lnSpc>
              <a:buFont typeface="Wingdings" pitchFamily="2"/>
              <a:buChar char="§"/>
            </a:pPr>
            <a:r>
              <a:rPr lang="fr-FR" sz="2100">
                <a:solidFill>
                  <a:srgbClr val="000000"/>
                </a:solidFill>
                <a:latin typeface="Trebuchet MS" pitchFamily="34"/>
              </a:rPr>
              <a:t>Constituer les cartographies locales des JED;</a:t>
            </a:r>
          </a:p>
          <a:p>
            <a:pPr lvl="0" algn="just">
              <a:lnSpc>
                <a:spcPct val="70000"/>
              </a:lnSpc>
              <a:buFont typeface="Wingdings" pitchFamily="2"/>
              <a:buChar char="§"/>
            </a:pPr>
            <a:r>
              <a:rPr lang="fr-FR" sz="2100">
                <a:solidFill>
                  <a:srgbClr val="000000"/>
                </a:solidFill>
                <a:latin typeface="Trebuchet MS" pitchFamily="34"/>
              </a:rPr>
              <a:t>Renforcer la mobilisation et le réarmement moral de proximité des JED;</a:t>
            </a:r>
          </a:p>
          <a:p>
            <a:pPr lvl="0" algn="just">
              <a:lnSpc>
                <a:spcPct val="70000"/>
              </a:lnSpc>
              <a:buFont typeface="Wingdings" pitchFamily="2"/>
              <a:buChar char="§"/>
            </a:pPr>
            <a:r>
              <a:rPr lang="fr-FR" sz="2100">
                <a:solidFill>
                  <a:srgbClr val="000000"/>
                </a:solidFill>
                <a:latin typeface="Trebuchet MS" pitchFamily="34"/>
              </a:rPr>
              <a:t>Dynamiser les cadres de collaboration avec les administrations sectorielles locales;</a:t>
            </a:r>
          </a:p>
          <a:p>
            <a:pPr lvl="0" algn="just">
              <a:lnSpc>
                <a:spcPct val="70000"/>
              </a:lnSpc>
              <a:buFont typeface="Wingdings" pitchFamily="2"/>
              <a:buChar char="§"/>
            </a:pPr>
            <a:r>
              <a:rPr lang="fr-FR" sz="2100">
                <a:solidFill>
                  <a:srgbClr val="000000"/>
                </a:solidFill>
                <a:latin typeface="Trebuchet MS" pitchFamily="34"/>
              </a:rPr>
              <a:t>Remonter régulièrement les informations sur les activités menées et le nombre des JED accompagnés;</a:t>
            </a:r>
          </a:p>
          <a:p>
            <a:pPr lvl="0" algn="just">
              <a:lnSpc>
                <a:spcPct val="70000"/>
              </a:lnSpc>
              <a:buFont typeface="Wingdings" pitchFamily="2"/>
              <a:buChar char="§"/>
            </a:pPr>
            <a:r>
              <a:rPr lang="fr-FR" sz="2100">
                <a:solidFill>
                  <a:srgbClr val="000000"/>
                </a:solidFill>
                <a:latin typeface="Trebuchet MS" pitchFamily="34"/>
              </a:rPr>
              <a:t>Mettre en place des clubs de promotion des valeurs éthiques;</a:t>
            </a:r>
          </a:p>
          <a:p>
            <a:pPr lvl="0" algn="just">
              <a:lnSpc>
                <a:spcPct val="70000"/>
              </a:lnSpc>
              <a:buFont typeface="Wingdings" pitchFamily="2"/>
              <a:buChar char="§"/>
            </a:pPr>
            <a:r>
              <a:rPr lang="fr-CM" sz="2100">
                <a:solidFill>
                  <a:srgbClr val="000000"/>
                </a:solidFill>
                <a:latin typeface="Trebuchet MS" pitchFamily="34"/>
              </a:rPr>
              <a:t>Encourager l'entrepreneuriat et l'innovation</a:t>
            </a:r>
            <a:r>
              <a:rPr lang="fr-FR" sz="2100">
                <a:solidFill>
                  <a:srgbClr val="000000"/>
                </a:solidFill>
                <a:latin typeface="Trebuchet MS" pitchFamily="34"/>
              </a:rPr>
              <a:t> des Jeunes en Difficulté (JED).</a:t>
            </a:r>
          </a:p>
          <a:p>
            <a:pPr lvl="0">
              <a:lnSpc>
                <a:spcPct val="70000"/>
              </a:lnSpc>
            </a:pPr>
            <a:endParaRPr lang="fr-FR" sz="1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354D2E-EE17-C09D-9A54-65BEE8522070}"/>
              </a:ext>
            </a:extLst>
          </p:cNvPr>
          <p:cNvSpPr txBox="1">
            <a:spLocks noGrp="1"/>
          </p:cNvSpPr>
          <p:nvPr>
            <p:ph type="title"/>
          </p:nvPr>
        </p:nvSpPr>
        <p:spPr>
          <a:xfrm>
            <a:off x="187040" y="0"/>
            <a:ext cx="11492343" cy="602671"/>
          </a:xfrm>
        </p:spPr>
        <p:txBody>
          <a:bodyPr anchorCtr="1"/>
          <a:lstStyle/>
          <a:p>
            <a:pPr lvl="0" algn="ctr"/>
            <a:r>
              <a:rPr lang="fr-FR" sz="2800" b="1">
                <a:solidFill>
                  <a:srgbClr val="7030A0"/>
                </a:solidFill>
                <a:latin typeface="Trebuchet MS" pitchFamily="34"/>
              </a:rPr>
              <a:t>9. </a:t>
            </a:r>
            <a:r>
              <a:rPr lang="fr-FR" sz="2800" b="1" u="sng">
                <a:solidFill>
                  <a:srgbClr val="7030A0"/>
                </a:solidFill>
                <a:latin typeface="Trebuchet MS" pitchFamily="34"/>
              </a:rPr>
              <a:t>CONTRIBUTION AU FORUM NATIONAL DE LA JEUNESSE 2026</a:t>
            </a:r>
            <a:endParaRPr lang="fr-FR" sz="2800" u="sng">
              <a:solidFill>
                <a:srgbClr val="7030A0"/>
              </a:solidFill>
              <a:latin typeface="Trebuchet MS" pitchFamily="34"/>
            </a:endParaRPr>
          </a:p>
        </p:txBody>
      </p:sp>
      <p:sp>
        <p:nvSpPr>
          <p:cNvPr id="3" name="Espace réservé du contenu 2">
            <a:extLst>
              <a:ext uri="{FF2B5EF4-FFF2-40B4-BE49-F238E27FC236}">
                <a16:creationId xmlns:a16="http://schemas.microsoft.com/office/drawing/2014/main" id="{5667E9C0-2353-C006-F051-E28C27F9B9A9}"/>
              </a:ext>
            </a:extLst>
          </p:cNvPr>
          <p:cNvSpPr txBox="1">
            <a:spLocks noGrp="1"/>
          </p:cNvSpPr>
          <p:nvPr>
            <p:ph idx="1"/>
          </p:nvPr>
        </p:nvSpPr>
        <p:spPr>
          <a:xfrm>
            <a:off x="512621" y="602671"/>
            <a:ext cx="11492343" cy="5943600"/>
          </a:xfrm>
        </p:spPr>
        <p:txBody>
          <a:bodyPr/>
          <a:lstStyle/>
          <a:p>
            <a:pPr marL="0" lvl="0" indent="0" algn="just">
              <a:lnSpc>
                <a:spcPct val="60000"/>
              </a:lnSpc>
              <a:buNone/>
            </a:pPr>
            <a:r>
              <a:rPr lang="fr-FR" sz="2200"/>
              <a:t>1.Message clés:</a:t>
            </a:r>
          </a:p>
          <a:p>
            <a:pPr lvl="0" algn="just">
              <a:lnSpc>
                <a:spcPct val="60000"/>
              </a:lnSpc>
              <a:buFont typeface="Wingdings" pitchFamily="2"/>
              <a:buChar char="§"/>
            </a:pPr>
            <a:r>
              <a:rPr lang="fr-FR" sz="2200"/>
              <a:t>Être volontaire c’est participer à la construction d’une citoyenneté active et au développement de notre pays;</a:t>
            </a:r>
          </a:p>
          <a:p>
            <a:pPr lvl="0" algn="just">
              <a:lnSpc>
                <a:spcPct val="60000"/>
              </a:lnSpc>
              <a:buFont typeface="Wingdings" pitchFamily="2"/>
              <a:buChar char="§"/>
            </a:pPr>
            <a:r>
              <a:rPr lang="fr-FR" sz="2200"/>
              <a:t>Promouvoir le volontariat c’est contribuer à la  solidarité, à la cohésion sociale et à la paix;</a:t>
            </a:r>
          </a:p>
          <a:p>
            <a:pPr lvl="0" algn="just">
              <a:lnSpc>
                <a:spcPct val="60000"/>
              </a:lnSpc>
              <a:buFont typeface="Wingdings" pitchFamily="2"/>
              <a:buChar char="§"/>
            </a:pPr>
            <a:r>
              <a:rPr lang="fr-FR" sz="2200"/>
              <a:t> s’investir pour la promotion de l’insertion sociale des jeunes (en difficulté) c’est promouvoir une société juste et équitable;  </a:t>
            </a:r>
          </a:p>
          <a:p>
            <a:pPr lvl="0" algn="just">
              <a:lnSpc>
                <a:spcPct val="60000"/>
              </a:lnSpc>
              <a:buFont typeface="Wingdings" pitchFamily="2"/>
              <a:buChar char="§"/>
            </a:pPr>
            <a:r>
              <a:rPr lang="fr-FR" sz="2200"/>
              <a:t>Investir dans la jeunesse est une opportunité de développement participatif pour son autonomisation.</a:t>
            </a:r>
          </a:p>
          <a:p>
            <a:pPr marL="0" lvl="0" indent="0" algn="just">
              <a:lnSpc>
                <a:spcPct val="60000"/>
              </a:lnSpc>
              <a:buNone/>
            </a:pPr>
            <a:r>
              <a:rPr lang="fr-FR" sz="2200" b="1"/>
              <a:t>2. Contribution au plan jeunesse</a:t>
            </a:r>
            <a:r>
              <a:rPr lang="fr-FR" sz="2200"/>
              <a:t>:</a:t>
            </a:r>
          </a:p>
          <a:p>
            <a:pPr lvl="0" algn="just">
              <a:lnSpc>
                <a:spcPct val="60000"/>
              </a:lnSpc>
              <a:buFont typeface="Wingdings" pitchFamily="2"/>
              <a:buChar char="§"/>
            </a:pPr>
            <a:r>
              <a:rPr lang="fr-FR" sz="2200"/>
              <a:t>Implication/participation des jeunes dans les activités de volontariat;</a:t>
            </a:r>
          </a:p>
          <a:p>
            <a:pPr lvl="0" algn="just">
              <a:lnSpc>
                <a:spcPct val="60000"/>
              </a:lnSpc>
              <a:buFont typeface="Wingdings" pitchFamily="2"/>
              <a:buChar char="§"/>
            </a:pPr>
            <a:r>
              <a:rPr lang="fr-FR" sz="2200"/>
              <a:t>Valorisation des compétences des jeunes.</a:t>
            </a:r>
          </a:p>
          <a:p>
            <a:pPr lvl="0" algn="just">
              <a:lnSpc>
                <a:spcPct val="60000"/>
              </a:lnSpc>
              <a:buFont typeface="Wingdings" pitchFamily="2"/>
              <a:buChar char="§"/>
            </a:pPr>
            <a:r>
              <a:rPr lang="fr-FR" sz="2200"/>
              <a:t>Prise en compte et accompagnement  des minorités sociologiques dans les processus d’autonomisation.</a:t>
            </a:r>
          </a:p>
          <a:p>
            <a:pPr marL="0" lvl="0" indent="0" algn="just">
              <a:lnSpc>
                <a:spcPct val="60000"/>
              </a:lnSpc>
              <a:buNone/>
            </a:pPr>
            <a:r>
              <a:rPr lang="fr-FR" sz="2200" b="1"/>
              <a:t>3. Questions prioritaires</a:t>
            </a:r>
            <a:r>
              <a:rPr lang="fr-FR" sz="2200"/>
              <a:t>: </a:t>
            </a:r>
          </a:p>
          <a:p>
            <a:pPr lvl="0" algn="just">
              <a:lnSpc>
                <a:spcPct val="60000"/>
              </a:lnSpc>
              <a:buFont typeface="Wingdings" pitchFamily="2"/>
              <a:buChar char="§"/>
            </a:pPr>
            <a:r>
              <a:rPr lang="fr-FR" sz="2200"/>
              <a:t>Quel est l’intérêt de l’insertion sociale? </a:t>
            </a:r>
          </a:p>
          <a:p>
            <a:pPr lvl="0" algn="just">
              <a:lnSpc>
                <a:spcPct val="60000"/>
              </a:lnSpc>
              <a:buFont typeface="Wingdings" pitchFamily="2"/>
              <a:buChar char="§"/>
            </a:pPr>
            <a:r>
              <a:rPr lang="fr-FR" sz="2200"/>
              <a:t>Pourquoi promouvoir l’insertion sociale?</a:t>
            </a:r>
          </a:p>
          <a:p>
            <a:pPr lvl="0" algn="just">
              <a:lnSpc>
                <a:spcPct val="60000"/>
              </a:lnSpc>
              <a:buFont typeface="Wingdings" pitchFamily="2"/>
              <a:buChar char="§"/>
            </a:pPr>
            <a:r>
              <a:rPr lang="fr-FR" sz="2200"/>
              <a:t>Quel est son but?</a:t>
            </a:r>
          </a:p>
          <a:p>
            <a:pPr lvl="0">
              <a:lnSpc>
                <a:spcPct val="60000"/>
              </a:lnSpc>
            </a:pPr>
            <a:endParaRPr lang="fr-FR" sz="1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788428-78BD-CAA0-59FB-820DA7B63D98}"/>
              </a:ext>
            </a:extLst>
          </p:cNvPr>
          <p:cNvSpPr txBox="1">
            <a:spLocks noGrp="1"/>
          </p:cNvSpPr>
          <p:nvPr>
            <p:ph type="title"/>
          </p:nvPr>
        </p:nvSpPr>
        <p:spPr>
          <a:xfrm>
            <a:off x="243550" y="479621"/>
            <a:ext cx="11751941" cy="493291"/>
          </a:xfrm>
        </p:spPr>
        <p:txBody>
          <a:bodyPr anchorCtr="1">
            <a:noAutofit/>
          </a:bodyPr>
          <a:lstStyle/>
          <a:p>
            <a:pPr lvl="0" algn="ctr"/>
            <a:r>
              <a:rPr lang="fr-FR" sz="2800" b="1" u="sng">
                <a:solidFill>
                  <a:srgbClr val="7030A0"/>
                </a:solidFill>
                <a:latin typeface="Trebuchet MS" pitchFamily="34"/>
              </a:rPr>
              <a:t>9. CONTRIBUTION AU FORUM NATIONAL DE LA JEUNESSE 2026 (suite</a:t>
            </a:r>
            <a:r>
              <a:rPr lang="fr-FR" sz="2800" b="1" u="sng">
                <a:solidFill>
                  <a:srgbClr val="7030A0"/>
                </a:solidFill>
              </a:rPr>
              <a:t>)</a:t>
            </a:r>
            <a:br>
              <a:rPr lang="fr-FR" sz="2300">
                <a:solidFill>
                  <a:srgbClr val="7030A0"/>
                </a:solidFill>
              </a:rPr>
            </a:br>
            <a:endParaRPr lang="fr-FR" sz="2300">
              <a:solidFill>
                <a:srgbClr val="7030A0"/>
              </a:solidFill>
            </a:endParaRPr>
          </a:p>
        </p:txBody>
      </p:sp>
      <p:sp>
        <p:nvSpPr>
          <p:cNvPr id="3" name="Espace réservé du contenu 2">
            <a:extLst>
              <a:ext uri="{FF2B5EF4-FFF2-40B4-BE49-F238E27FC236}">
                <a16:creationId xmlns:a16="http://schemas.microsoft.com/office/drawing/2014/main" id="{7F6FFBCF-CEB8-089F-A95F-289AB1CF85B0}"/>
              </a:ext>
            </a:extLst>
          </p:cNvPr>
          <p:cNvSpPr txBox="1">
            <a:spLocks noGrp="1"/>
          </p:cNvSpPr>
          <p:nvPr>
            <p:ph idx="1"/>
          </p:nvPr>
        </p:nvSpPr>
        <p:spPr>
          <a:xfrm>
            <a:off x="397041" y="726262"/>
            <a:ext cx="11514225" cy="5590312"/>
          </a:xfrm>
        </p:spPr>
        <p:txBody>
          <a:bodyPr/>
          <a:lstStyle/>
          <a:p>
            <a:pPr marL="0" lvl="0" indent="0" algn="ctr">
              <a:lnSpc>
                <a:spcPct val="70000"/>
              </a:lnSpc>
              <a:buNone/>
            </a:pPr>
            <a:r>
              <a:rPr lang="fr-CA" b="1">
                <a:solidFill>
                  <a:srgbClr val="000000"/>
                </a:solidFill>
                <a:latin typeface="Arial Narrow" pitchFamily="34"/>
              </a:rPr>
              <a:t>CAS PRATIQUE </a:t>
            </a:r>
          </a:p>
          <a:p>
            <a:pPr marL="0" lvl="0" indent="0" algn="ctr">
              <a:lnSpc>
                <a:spcPct val="70000"/>
              </a:lnSpc>
              <a:buNone/>
            </a:pPr>
            <a:r>
              <a:rPr lang="fr-CA" sz="1900" b="1">
                <a:solidFill>
                  <a:srgbClr val="000000"/>
                </a:solidFill>
                <a:latin typeface="Trebuchet MS" pitchFamily="34"/>
              </a:rPr>
              <a:t>POUR LES CADRE DE JEUNESSE, IL SERA QUESTION DANS SA MISSION DE PROMOTION DE L’INSERTION SOCIALE DES JED DU MILIEU RURAL ET URBAIN, DE : </a:t>
            </a:r>
          </a:p>
          <a:p>
            <a:pPr marL="0" lvl="0" indent="0" algn="just">
              <a:lnSpc>
                <a:spcPct val="70000"/>
              </a:lnSpc>
              <a:buNone/>
            </a:pPr>
            <a:r>
              <a:rPr lang="fr-CA" sz="2200" b="1">
                <a:solidFill>
                  <a:srgbClr val="000000"/>
                </a:solidFill>
                <a:latin typeface="Trebuchet MS" pitchFamily="34"/>
              </a:rPr>
              <a:t>	</a:t>
            </a:r>
            <a:r>
              <a:rPr lang="fr-CA" sz="2200" b="1">
                <a:solidFill>
                  <a:srgbClr val="00B050"/>
                </a:solidFill>
                <a:latin typeface="Trebuchet MS" pitchFamily="34"/>
              </a:rPr>
              <a:t>1- Définir l’objectif global de l’action envisagée à savoir entre autres, </a:t>
            </a:r>
            <a:r>
              <a:rPr lang="fr-FR" sz="2200">
                <a:solidFill>
                  <a:srgbClr val="00B050"/>
                </a:solidFill>
                <a:latin typeface="Trebuchet MS" pitchFamily="34"/>
                <a:cs typeface="Times New Roman" pitchFamily="18"/>
              </a:rPr>
              <a:t>favoriser l’intégration harmonieuse de cette cible dans son milieu de vie et dans sa communauté dans l’optique de la contribution à son développement et celui de la nation. </a:t>
            </a:r>
          </a:p>
          <a:p>
            <a:pPr marL="0" lvl="0" indent="0" algn="just">
              <a:lnSpc>
                <a:spcPct val="70000"/>
              </a:lnSpc>
              <a:buNone/>
            </a:pPr>
            <a:r>
              <a:rPr lang="fr-FR" sz="1900">
                <a:solidFill>
                  <a:srgbClr val="00B050"/>
                </a:solidFill>
                <a:latin typeface="Trebuchet MS" pitchFamily="34"/>
                <a:cs typeface="Times New Roman" pitchFamily="18"/>
              </a:rPr>
              <a:t>	</a:t>
            </a:r>
            <a:r>
              <a:rPr lang="fr-FR" sz="2200">
                <a:solidFill>
                  <a:srgbClr val="00B050"/>
                </a:solidFill>
                <a:latin typeface="Trebuchet MS" pitchFamily="34"/>
                <a:cs typeface="Times New Roman" pitchFamily="18"/>
              </a:rPr>
              <a:t>2</a:t>
            </a:r>
            <a:r>
              <a:rPr lang="fr-FR" sz="2200" b="1">
                <a:solidFill>
                  <a:srgbClr val="00B050"/>
                </a:solidFill>
                <a:latin typeface="Trebuchet MS" pitchFamily="34"/>
                <a:cs typeface="Times New Roman" pitchFamily="18"/>
              </a:rPr>
              <a:t>-Définir les objectifs spécifiques</a:t>
            </a:r>
            <a:r>
              <a:rPr lang="fr-FR" sz="2200">
                <a:solidFill>
                  <a:srgbClr val="00B050"/>
                </a:solidFill>
                <a:latin typeface="Trebuchet MS" pitchFamily="34"/>
                <a:cs typeface="Times New Roman" pitchFamily="18"/>
              </a:rPr>
              <a:t>, ( il pourrait être question par exemple de: prévenir les jeunes contre la délinquance ; prévenir les abus en milieu jeune ; promouvoir les valeurs morales et éthiques ; favoriser l’autonomisation sociale des jeunes, etc. </a:t>
            </a:r>
          </a:p>
          <a:p>
            <a:pPr marL="0" lvl="0" indent="0" algn="just">
              <a:lnSpc>
                <a:spcPct val="70000"/>
              </a:lnSpc>
              <a:buNone/>
            </a:pPr>
            <a:r>
              <a:rPr lang="fr-FR" sz="1900" b="1">
                <a:solidFill>
                  <a:srgbClr val="00B050"/>
                </a:solidFill>
                <a:latin typeface="Trebuchet MS" pitchFamily="34"/>
                <a:cs typeface="Times New Roman" pitchFamily="18"/>
              </a:rPr>
              <a:t>	</a:t>
            </a:r>
            <a:r>
              <a:rPr lang="fr-FR" sz="2200" b="1">
                <a:solidFill>
                  <a:srgbClr val="00B050"/>
                </a:solidFill>
                <a:latin typeface="Trebuchet MS" pitchFamily="34"/>
                <a:cs typeface="Times New Roman" pitchFamily="18"/>
              </a:rPr>
              <a:t>3-Identifier les cibles ( en proie à la marginalité et la précarité). </a:t>
            </a:r>
            <a:r>
              <a:rPr lang="fr-FR" sz="2200">
                <a:solidFill>
                  <a:srgbClr val="00B050"/>
                </a:solidFill>
                <a:latin typeface="Trebuchet MS" pitchFamily="34"/>
                <a:cs typeface="Times New Roman" pitchFamily="18"/>
              </a:rPr>
              <a:t>Elles peuvent se recruter parmi les: Jeunes issus des minorités ; Jeunes du milieu carcéral ou issus du milieu carcéral ; Jeunes handicapés ; Jeunes de la rue </a:t>
            </a:r>
            <a:r>
              <a:rPr lang="fr-FR" sz="2200" b="1">
                <a:solidFill>
                  <a:srgbClr val="00B050"/>
                </a:solidFill>
                <a:latin typeface="Trebuchet MS" pitchFamily="34"/>
                <a:cs typeface="Times New Roman" pitchFamily="18"/>
              </a:rPr>
              <a:t>; </a:t>
            </a:r>
            <a:r>
              <a:rPr lang="fr-FR" sz="2200">
                <a:solidFill>
                  <a:srgbClr val="00B050"/>
                </a:solidFill>
                <a:latin typeface="Trebuchet MS" pitchFamily="34"/>
                <a:cs typeface="Times New Roman" pitchFamily="18"/>
              </a:rPr>
              <a:t>Jeunes toxicomanes ; Jeunes prostituées ; Jeunes oisifs et désœuvrés ; Jeunes du milieu rural ; Jeunes des quartiers pauvres des zones urbaines ; Jeunes des zones frontalières ; Jeunes filles, jeunes issus des zones de conflits  etc.</a:t>
            </a:r>
          </a:p>
          <a:p>
            <a:pPr marL="0" lvl="0" indent="0" algn="just">
              <a:lnSpc>
                <a:spcPct val="70000"/>
              </a:lnSpc>
              <a:buNone/>
            </a:pPr>
            <a:r>
              <a:rPr lang="fr-FR" sz="1900">
                <a:solidFill>
                  <a:srgbClr val="00B050"/>
                </a:solidFill>
                <a:latin typeface="Trebuchet MS" pitchFamily="34"/>
                <a:cs typeface="Times New Roman" pitchFamily="18"/>
              </a:rPr>
              <a:t>	</a:t>
            </a:r>
            <a:r>
              <a:rPr lang="fr-FR" sz="2200" b="1">
                <a:solidFill>
                  <a:srgbClr val="00B050"/>
                </a:solidFill>
                <a:latin typeface="Trebuchet MS" pitchFamily="34"/>
                <a:cs typeface="Times New Roman" pitchFamily="18"/>
              </a:rPr>
              <a:t>4- définir un cadre logique opérationnel de l’action </a:t>
            </a:r>
            <a:r>
              <a:rPr lang="fr-FR" sz="2200">
                <a:solidFill>
                  <a:srgbClr val="00B050"/>
                </a:solidFill>
                <a:latin typeface="Trebuchet MS" pitchFamily="34"/>
                <a:cs typeface="Times New Roman" pitchFamily="18"/>
              </a:rPr>
              <a:t>à savoir entre autres: l’identification des axes prioritaires d’accompagnement des JED, les activités et les tâches à mener ainsi que la critériologie de sélection desdits jeunes en difficulté. </a:t>
            </a:r>
            <a:endParaRPr lang="fr-FR" sz="1900">
              <a:solidFill>
                <a:srgbClr val="00B050"/>
              </a:solidFill>
              <a:latin typeface="Trebuchet MS" pitchFamily="34"/>
              <a:cs typeface="Times New Roman" pitchFamily="18"/>
            </a:endParaRPr>
          </a:p>
          <a:p>
            <a:pPr lvl="0">
              <a:lnSpc>
                <a:spcPct val="70000"/>
              </a:lnSpc>
            </a:pPr>
            <a:endParaRPr lang="fr-FR" sz="19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BF07DEDA-96C8-8F27-FAD3-5B025D3B0DA4}"/>
              </a:ext>
            </a:extLst>
          </p:cNvPr>
          <p:cNvSpPr txBox="1">
            <a:spLocks noGrp="1"/>
          </p:cNvSpPr>
          <p:nvPr>
            <p:ph idx="1"/>
          </p:nvPr>
        </p:nvSpPr>
        <p:spPr>
          <a:xfrm>
            <a:off x="1000801" y="1140092"/>
            <a:ext cx="9351815" cy="4406466"/>
          </a:xfrm>
          <a:solidFill>
            <a:srgbClr val="E7E6E6"/>
          </a:solidFill>
          <a:effectLst>
            <a:outerShdw dist="250193" dir="8460030" algn="tl">
              <a:srgbClr val="000000">
                <a:alpha val="28000"/>
              </a:srgbClr>
            </a:outerShdw>
          </a:effectLst>
        </p:spPr>
        <p:txBody>
          <a:bodyPr/>
          <a:lstStyle/>
          <a:p>
            <a:pPr lvl="0" algn="ctr">
              <a:buNone/>
            </a:pPr>
            <a:endParaRPr lang="fr-FR" sz="1600" b="1">
              <a:solidFill>
                <a:srgbClr val="0070C0"/>
              </a:solidFill>
              <a:effectLst>
                <a:outerShdw dist="38996" dir="5459597">
                  <a:srgbClr val="000000"/>
                </a:outerShdw>
              </a:effectLst>
              <a:latin typeface="Calibri" pitchFamily="34"/>
            </a:endParaRPr>
          </a:p>
          <a:p>
            <a:pPr lvl="0" algn="ctr">
              <a:buNone/>
            </a:pPr>
            <a:r>
              <a:rPr lang="fr-FR" sz="6000" b="1">
                <a:solidFill>
                  <a:srgbClr val="7030A0"/>
                </a:solidFill>
                <a:effectLst>
                  <a:outerShdw dist="38996" dir="5459597">
                    <a:srgbClr val="000000"/>
                  </a:outerShdw>
                </a:effectLst>
                <a:latin typeface="Calibri" pitchFamily="34"/>
              </a:rPr>
              <a:t>MERCI </a:t>
            </a:r>
          </a:p>
          <a:p>
            <a:pPr lvl="0" algn="ctr">
              <a:buNone/>
            </a:pPr>
            <a:r>
              <a:rPr lang="fr-FR" sz="6000" b="1">
                <a:solidFill>
                  <a:srgbClr val="7030A0"/>
                </a:solidFill>
                <a:effectLst>
                  <a:outerShdw dist="38996" dir="5459597">
                    <a:srgbClr val="000000"/>
                  </a:outerShdw>
                </a:effectLst>
                <a:latin typeface="Calibri" pitchFamily="34"/>
              </a:rPr>
              <a:t>POUR VOTRE AIMABLE  ATTENTION</a:t>
            </a:r>
          </a:p>
          <a:p>
            <a:pPr marL="0" lvl="0" indent="0">
              <a:buNone/>
            </a:pPr>
            <a:endParaRPr lang="fr-FR" sz="3600" b="1">
              <a:solidFill>
                <a:srgbClr val="00B050"/>
              </a:solidFill>
              <a:effectLst>
                <a:outerShdw dist="38996" dir="5459597">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heel(1)">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6D4821-C9AD-542D-3D6B-C9189AF2DC63}"/>
              </a:ext>
            </a:extLst>
          </p:cNvPr>
          <p:cNvSpPr txBox="1">
            <a:spLocks noGrp="1"/>
          </p:cNvSpPr>
          <p:nvPr>
            <p:ph type="title"/>
          </p:nvPr>
        </p:nvSpPr>
        <p:spPr>
          <a:xfrm>
            <a:off x="677332" y="173187"/>
            <a:ext cx="8596667" cy="824340"/>
          </a:xfrm>
        </p:spPr>
        <p:txBody>
          <a:bodyPr anchorCtr="1"/>
          <a:lstStyle/>
          <a:p>
            <a:pPr lvl="0" algn="ctr"/>
            <a:r>
              <a:rPr lang="fr-FR">
                <a:solidFill>
                  <a:srgbClr val="7030A0"/>
                </a:solidFill>
                <a:latin typeface="Trebuchet MS" pitchFamily="34"/>
              </a:rPr>
              <a:t>SOMMAIRE</a:t>
            </a:r>
          </a:p>
        </p:txBody>
      </p:sp>
      <p:sp>
        <p:nvSpPr>
          <p:cNvPr id="3" name="Espace réservé du contenu 2">
            <a:extLst>
              <a:ext uri="{FF2B5EF4-FFF2-40B4-BE49-F238E27FC236}">
                <a16:creationId xmlns:a16="http://schemas.microsoft.com/office/drawing/2014/main" id="{53256175-634B-7D4D-EA07-E2097B0F8949}"/>
              </a:ext>
            </a:extLst>
          </p:cNvPr>
          <p:cNvSpPr txBox="1">
            <a:spLocks noGrp="1"/>
          </p:cNvSpPr>
          <p:nvPr>
            <p:ph idx="1"/>
          </p:nvPr>
        </p:nvSpPr>
        <p:spPr>
          <a:xfrm>
            <a:off x="394856" y="997528"/>
            <a:ext cx="9601200" cy="5043830"/>
          </a:xfrm>
        </p:spPr>
        <p:txBody>
          <a:bodyPr/>
          <a:lstStyle/>
          <a:p>
            <a:pPr lvl="0"/>
            <a:r>
              <a:rPr lang="fr-FR" sz="2800">
                <a:solidFill>
                  <a:srgbClr val="000000"/>
                </a:solidFill>
              </a:rPr>
              <a:t>1. </a:t>
            </a:r>
            <a:r>
              <a:rPr lang="fr-FR" sz="2800">
                <a:solidFill>
                  <a:srgbClr val="000000"/>
                </a:solidFill>
                <a:latin typeface="Trebuchet MS" pitchFamily="34"/>
              </a:rPr>
              <a:t>Mandat institutionnel et base juridique</a:t>
            </a:r>
          </a:p>
          <a:p>
            <a:pPr lvl="0"/>
            <a:r>
              <a:rPr lang="fr-FR" sz="2800">
                <a:solidFill>
                  <a:srgbClr val="000000"/>
                </a:solidFill>
                <a:latin typeface="Trebuchet MS" pitchFamily="34"/>
              </a:rPr>
              <a:t>2. Alignement stratégique</a:t>
            </a:r>
          </a:p>
          <a:p>
            <a:pPr lvl="0"/>
            <a:r>
              <a:rPr lang="fr-FR" sz="2800">
                <a:solidFill>
                  <a:srgbClr val="000000"/>
                </a:solidFill>
                <a:latin typeface="Trebuchet MS" pitchFamily="34"/>
              </a:rPr>
              <a:t>3. Interventions clés et actions phares</a:t>
            </a:r>
          </a:p>
          <a:p>
            <a:pPr lvl="0"/>
            <a:r>
              <a:rPr lang="fr-FR" sz="2800">
                <a:solidFill>
                  <a:srgbClr val="000000"/>
                </a:solidFill>
                <a:latin typeface="Trebuchet MS" pitchFamily="34"/>
              </a:rPr>
              <a:t>4. Réalisations majeures et résultats</a:t>
            </a:r>
          </a:p>
          <a:p>
            <a:pPr lvl="0"/>
            <a:r>
              <a:rPr lang="fr-FR" sz="2800">
                <a:solidFill>
                  <a:srgbClr val="000000"/>
                </a:solidFill>
                <a:latin typeface="Trebuchet MS" pitchFamily="34"/>
              </a:rPr>
              <a:t>5. Défis opérationnels et contraintes</a:t>
            </a:r>
          </a:p>
          <a:p>
            <a:pPr lvl="0"/>
            <a:r>
              <a:rPr lang="fr-FR" sz="2800">
                <a:solidFill>
                  <a:srgbClr val="000000"/>
                </a:solidFill>
                <a:latin typeface="Trebuchet MS" pitchFamily="34"/>
              </a:rPr>
              <a:t>6. Opportunités</a:t>
            </a:r>
          </a:p>
          <a:p>
            <a:pPr lvl="0"/>
            <a:r>
              <a:rPr lang="fr-FR" sz="2800">
                <a:solidFill>
                  <a:srgbClr val="000000"/>
                </a:solidFill>
                <a:latin typeface="Trebuchet MS" pitchFamily="34"/>
              </a:rPr>
              <a:t>7. Attentes du terrain</a:t>
            </a:r>
          </a:p>
          <a:p>
            <a:pPr lvl="0"/>
            <a:r>
              <a:rPr lang="fr-FR" sz="2800">
                <a:solidFill>
                  <a:srgbClr val="000000"/>
                </a:solidFill>
                <a:latin typeface="Trebuchet MS" pitchFamily="34"/>
              </a:rPr>
              <a:t>8. Recommandations clés</a:t>
            </a:r>
          </a:p>
          <a:p>
            <a:pPr lvl="0"/>
            <a:r>
              <a:rPr lang="fr-FR" sz="2800">
                <a:solidFill>
                  <a:srgbClr val="000000"/>
                </a:solidFill>
                <a:latin typeface="Trebuchet MS" pitchFamily="34"/>
              </a:rPr>
              <a:t>9. Contribution au Forum National de la Jeunesse 2026</a:t>
            </a:r>
          </a:p>
          <a:p>
            <a:pPr lvl="0"/>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FFC0BE-A600-D725-A926-A78BF44E2097}"/>
              </a:ext>
            </a:extLst>
          </p:cNvPr>
          <p:cNvSpPr txBox="1">
            <a:spLocks noGrp="1"/>
          </p:cNvSpPr>
          <p:nvPr>
            <p:ph type="title"/>
          </p:nvPr>
        </p:nvSpPr>
        <p:spPr>
          <a:xfrm>
            <a:off x="677332" y="180475"/>
            <a:ext cx="8596667" cy="630012"/>
          </a:xfrm>
        </p:spPr>
        <p:txBody>
          <a:bodyPr anchorCtr="1"/>
          <a:lstStyle/>
          <a:p>
            <a:pPr lvl="0" algn="ctr"/>
            <a:r>
              <a:rPr lang="fr-FR" sz="3200" b="1" u="sng">
                <a:solidFill>
                  <a:srgbClr val="7030A0"/>
                </a:solidFill>
                <a:latin typeface="Trebuchet MS" pitchFamily="34"/>
              </a:rPr>
              <a:t>INTRODUCTION (rappel du contexte)</a:t>
            </a:r>
          </a:p>
        </p:txBody>
      </p:sp>
      <p:sp>
        <p:nvSpPr>
          <p:cNvPr id="3" name="Espace réservé du contenu 2">
            <a:extLst>
              <a:ext uri="{FF2B5EF4-FFF2-40B4-BE49-F238E27FC236}">
                <a16:creationId xmlns:a16="http://schemas.microsoft.com/office/drawing/2014/main" id="{E5C778CF-9FE4-C971-2AAF-D3EB90971CD3}"/>
              </a:ext>
            </a:extLst>
          </p:cNvPr>
          <p:cNvSpPr txBox="1">
            <a:spLocks noGrp="1"/>
          </p:cNvSpPr>
          <p:nvPr>
            <p:ph idx="1"/>
          </p:nvPr>
        </p:nvSpPr>
        <p:spPr>
          <a:xfrm>
            <a:off x="153125" y="810487"/>
            <a:ext cx="11758132" cy="5281867"/>
          </a:xfrm>
        </p:spPr>
        <p:txBody>
          <a:bodyPr/>
          <a:lstStyle/>
          <a:p>
            <a:pPr marL="0" lvl="0" indent="0" algn="just">
              <a:lnSpc>
                <a:spcPct val="70000"/>
              </a:lnSpc>
              <a:buNone/>
            </a:pPr>
            <a:r>
              <a:rPr lang="fr-CM" sz="2500">
                <a:solidFill>
                  <a:srgbClr val="000000"/>
                </a:solidFill>
                <a:latin typeface="Trebuchet MS" pitchFamily="34"/>
              </a:rPr>
              <a:t>	Le Cameroun connait des défis importants en matière d'emploi et d'insertion sociale des jeunes. </a:t>
            </a:r>
          </a:p>
          <a:p>
            <a:pPr lvl="0" algn="just">
              <a:lnSpc>
                <a:spcPct val="70000"/>
              </a:lnSpc>
            </a:pPr>
            <a:r>
              <a:rPr lang="fr-CM" sz="2500">
                <a:solidFill>
                  <a:srgbClr val="000000"/>
                </a:solidFill>
                <a:latin typeface="Trebuchet MS" pitchFamily="34"/>
              </a:rPr>
              <a:t> 	</a:t>
            </a:r>
            <a:r>
              <a:rPr lang="fr-FR" sz="2500">
                <a:solidFill>
                  <a:srgbClr val="000000"/>
                </a:solidFill>
                <a:latin typeface="Trebuchet MS" pitchFamily="34"/>
              </a:rPr>
              <a:t>Des contraintes structurelles ou conjoncturelles  : sous-emploi; précarité; marginalisation; divers abus; délinquance; consommation des substances psychotropes et bien d’autres fléaux caractérisent les jeunes. </a:t>
            </a:r>
          </a:p>
          <a:p>
            <a:pPr lvl="0" algn="just">
              <a:lnSpc>
                <a:spcPct val="70000"/>
              </a:lnSpc>
            </a:pPr>
            <a:r>
              <a:rPr lang="fr-CM" sz="2500">
                <a:solidFill>
                  <a:srgbClr val="000000"/>
                </a:solidFill>
                <a:latin typeface="Trebuchet MS" pitchFamily="34"/>
              </a:rPr>
              <a:t>      Difficultés d’autonomisation,  d’accès des jeunes à l'éducation, la formation, l'emploi, bien que numériquement majoritaires. </a:t>
            </a:r>
            <a:r>
              <a:rPr lang="fr-FR" sz="2500">
                <a:solidFill>
                  <a:srgbClr val="000000"/>
                </a:solidFill>
                <a:latin typeface="Trebuchet MS" pitchFamily="34"/>
              </a:rPr>
              <a:t>(selon INS et ECAM 5 en 2024) les jeunes de moins de 40 ans représentent plus de la moitié de la population, et près de 37% sont sans emploi.</a:t>
            </a:r>
          </a:p>
          <a:p>
            <a:pPr lvl="0" algn="just">
              <a:lnSpc>
                <a:spcPct val="70000"/>
              </a:lnSpc>
            </a:pPr>
            <a:r>
              <a:rPr lang="fr-FR" sz="2500">
                <a:solidFill>
                  <a:srgbClr val="000000"/>
                </a:solidFill>
                <a:latin typeface="Trebuchet MS" pitchFamily="34"/>
              </a:rPr>
              <a:t>       Participation </a:t>
            </a:r>
            <a:r>
              <a:rPr lang="fr-FR" sz="2500" b="1">
                <a:solidFill>
                  <a:srgbClr val="000000"/>
                </a:solidFill>
                <a:latin typeface="Trebuchet MS" pitchFamily="34"/>
              </a:rPr>
              <a:t>nécessaire</a:t>
            </a:r>
            <a:r>
              <a:rPr lang="fr-FR" sz="2500">
                <a:solidFill>
                  <a:srgbClr val="000000"/>
                </a:solidFill>
                <a:latin typeface="Trebuchet MS" pitchFamily="34"/>
              </a:rPr>
              <a:t> des jeunes à la construction du pays et face  </a:t>
            </a:r>
            <a:r>
              <a:rPr lang="fr-FR" sz="2500">
                <a:latin typeface="Trebuchet MS" pitchFamily="34"/>
              </a:rPr>
              <a:t>aux diverses interpellations en vue de l’épanouissement collectif</a:t>
            </a:r>
            <a:r>
              <a:rPr lang="fr-FR" sz="2500">
                <a:solidFill>
                  <a:srgbClr val="000000"/>
                </a:solidFill>
                <a:latin typeface="Trebuchet MS" pitchFamily="34"/>
              </a:rPr>
              <a:t>,</a:t>
            </a:r>
            <a:r>
              <a:rPr lang="fr-FR" sz="2500">
                <a:latin typeface="Trebuchet MS" pitchFamily="34"/>
              </a:rPr>
              <a:t> sur la base des principes et valeurs que sont la </a:t>
            </a:r>
            <a:r>
              <a:rPr lang="fr-FR" sz="2500" b="1">
                <a:latin typeface="Trebuchet MS" pitchFamily="34"/>
              </a:rPr>
              <a:t>cohésion sociale, la paix, la disponibilité, le don de soi et surtout la solidarité , </a:t>
            </a:r>
            <a:r>
              <a:rPr lang="fr-FR" sz="2500">
                <a:latin typeface="Trebuchet MS" pitchFamily="34"/>
              </a:rPr>
              <a:t>véhiculées par le</a:t>
            </a:r>
            <a:r>
              <a:rPr lang="fr-FR" sz="2500" b="1">
                <a:latin typeface="Trebuchet MS" pitchFamily="34"/>
              </a:rPr>
              <a:t> volontariat.</a:t>
            </a:r>
          </a:p>
          <a:p>
            <a:pPr marL="0" lvl="0" indent="0" algn="just">
              <a:lnSpc>
                <a:spcPct val="70000"/>
              </a:lnSpc>
              <a:buNone/>
            </a:pPr>
            <a:endParaRPr lang="fr-FR" sz="1700">
              <a:solidFill>
                <a:srgbClr val="000000"/>
              </a:solidFill>
              <a:latin typeface="Arial Narrow" pitchFamily="34"/>
            </a:endParaRPr>
          </a:p>
          <a:p>
            <a:pPr marL="0" lvl="0" indent="0" algn="just">
              <a:lnSpc>
                <a:spcPct val="70000"/>
              </a:lnSpc>
              <a:buNone/>
            </a:pPr>
            <a:r>
              <a:rPr lang="fr-FR" sz="1700">
                <a:solidFill>
                  <a:srgbClr val="000000"/>
                </a:solidFill>
                <a:latin typeface="Arial Narrow" pitchFamily="34"/>
              </a:rPr>
              <a:t>  </a:t>
            </a:r>
          </a:p>
          <a:p>
            <a:pPr marL="0" lvl="0" indent="0" algn="just">
              <a:lnSpc>
                <a:spcPct val="70000"/>
              </a:lnSpc>
              <a:buNone/>
            </a:pPr>
            <a:endParaRPr lang="fr-FR" sz="900">
              <a:solidFill>
                <a:srgbClr val="000000"/>
              </a:solidFill>
              <a:latin typeface="Arial Narrow" pitchFamily="34"/>
            </a:endParaRPr>
          </a:p>
          <a:p>
            <a:pPr marL="0" lvl="0" indent="0">
              <a:lnSpc>
                <a:spcPct val="70000"/>
              </a:lnSpc>
              <a:buNone/>
            </a:pPr>
            <a:endParaRPr lang="fr-FR" sz="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1884A2-DFCA-0094-7FCB-B15C1FF4C078}"/>
              </a:ext>
            </a:extLst>
          </p:cNvPr>
          <p:cNvSpPr txBox="1">
            <a:spLocks noGrp="1"/>
          </p:cNvSpPr>
          <p:nvPr>
            <p:ph type="title"/>
          </p:nvPr>
        </p:nvSpPr>
        <p:spPr>
          <a:xfrm>
            <a:off x="1050316" y="156408"/>
            <a:ext cx="8596667" cy="565483"/>
          </a:xfrm>
        </p:spPr>
        <p:txBody>
          <a:bodyPr/>
          <a:lstStyle/>
          <a:p>
            <a:pPr lvl="0"/>
            <a:r>
              <a:rPr lang="fr-FR" sz="3200" b="1" u="sng">
                <a:solidFill>
                  <a:srgbClr val="7030A0"/>
                </a:solidFill>
                <a:latin typeface="Trebuchet MS" pitchFamily="34"/>
              </a:rPr>
              <a:t>INTRODUCTION (rappel du contexte)</a:t>
            </a:r>
          </a:p>
        </p:txBody>
      </p:sp>
      <p:sp>
        <p:nvSpPr>
          <p:cNvPr id="3" name="Espace réservé du contenu 2">
            <a:extLst>
              <a:ext uri="{FF2B5EF4-FFF2-40B4-BE49-F238E27FC236}">
                <a16:creationId xmlns:a16="http://schemas.microsoft.com/office/drawing/2014/main" id="{2DEDF0B9-1C1E-D377-72B4-C77521CE7ABE}"/>
              </a:ext>
            </a:extLst>
          </p:cNvPr>
          <p:cNvSpPr txBox="1">
            <a:spLocks noGrp="1"/>
          </p:cNvSpPr>
          <p:nvPr>
            <p:ph idx="1"/>
          </p:nvPr>
        </p:nvSpPr>
        <p:spPr>
          <a:xfrm>
            <a:off x="278910" y="661732"/>
            <a:ext cx="11355622" cy="5763134"/>
          </a:xfrm>
        </p:spPr>
        <p:txBody>
          <a:bodyPr/>
          <a:lstStyle/>
          <a:p>
            <a:pPr lvl="0" algn="just">
              <a:lnSpc>
                <a:spcPct val="70000"/>
              </a:lnSpc>
            </a:pPr>
            <a:r>
              <a:rPr lang="fr-FR" sz="2400">
                <a:solidFill>
                  <a:srgbClr val="000000"/>
                </a:solidFill>
                <a:latin typeface="Trebuchet MS" pitchFamily="34"/>
              </a:rPr>
              <a:t>En vue de l’encadrement  adéquat  de la jeunesse, l’Etat du Cameroun dispose des organisations structurelles, notamment d’un Ministère de la Jeunesse et de l’Education Civique créé le 09 décembre 2011. </a:t>
            </a:r>
          </a:p>
          <a:p>
            <a:pPr lvl="0" algn="just">
              <a:lnSpc>
                <a:spcPct val="70000"/>
              </a:lnSpc>
            </a:pPr>
            <a:r>
              <a:rPr lang="fr-FR" sz="2400">
                <a:solidFill>
                  <a:srgbClr val="000000"/>
                </a:solidFill>
                <a:latin typeface="Trebuchet MS" pitchFamily="34"/>
              </a:rPr>
              <a:t>Son texte organique définit par le décret N°2012/565 du 28 novembre 2012 dote le MINJEC , d’une Direction de l’Insertion Sociale des Jeunes et du Volontariat (DISJEV). </a:t>
            </a:r>
          </a:p>
          <a:p>
            <a:pPr lvl="0" algn="just">
              <a:lnSpc>
                <a:spcPct val="70000"/>
              </a:lnSpc>
            </a:pPr>
            <a:r>
              <a:rPr lang="fr-FR" sz="2400">
                <a:solidFill>
                  <a:srgbClr val="000000"/>
                </a:solidFill>
                <a:latin typeface="Trebuchet MS" pitchFamily="34"/>
              </a:rPr>
              <a:t>Aussi, la </a:t>
            </a:r>
            <a:r>
              <a:rPr lang="fr-FR" sz="2400" b="1">
                <a:solidFill>
                  <a:srgbClr val="000000"/>
                </a:solidFill>
                <a:latin typeface="Trebuchet MS" pitchFamily="34"/>
              </a:rPr>
              <a:t>SND30 pilier N°2 </a:t>
            </a:r>
            <a:r>
              <a:rPr lang="fr-FR" sz="2400">
                <a:solidFill>
                  <a:srgbClr val="000000"/>
                </a:solidFill>
                <a:latin typeface="Trebuchet MS" pitchFamily="34"/>
              </a:rPr>
              <a:t>sur le </a:t>
            </a:r>
            <a:r>
              <a:rPr lang="fr-FR" sz="2400" b="1" i="1">
                <a:solidFill>
                  <a:srgbClr val="000000"/>
                </a:solidFill>
                <a:latin typeface="Trebuchet MS" pitchFamily="34"/>
              </a:rPr>
              <a:t>développement du capital humain et du bien-être,</a:t>
            </a:r>
            <a:r>
              <a:rPr lang="fr-FR" sz="2400">
                <a:solidFill>
                  <a:srgbClr val="000000"/>
                </a:solidFill>
                <a:latin typeface="Trebuchet MS" pitchFamily="34"/>
              </a:rPr>
              <a:t> garantit une protection sociale adéquate des populations en général et des jeunes en difficulté en particulier </a:t>
            </a:r>
            <a:r>
              <a:rPr lang="fr-FR" sz="2400" b="1" i="1">
                <a:solidFill>
                  <a:srgbClr val="000000"/>
                </a:solidFill>
                <a:latin typeface="Trebuchet MS" pitchFamily="34"/>
              </a:rPr>
              <a:t>(cf.p.83,Action sociale, les points 33.4,ii référents aux catégories en difficulté). </a:t>
            </a:r>
          </a:p>
          <a:p>
            <a:pPr marL="0" lvl="0" indent="0" algn="just">
              <a:lnSpc>
                <a:spcPct val="70000"/>
              </a:lnSpc>
              <a:buNone/>
            </a:pPr>
            <a:r>
              <a:rPr lang="fr-FR" sz="2400" b="1" i="1">
                <a:solidFill>
                  <a:srgbClr val="000000"/>
                </a:solidFill>
                <a:latin typeface="Trebuchet MS" pitchFamily="34"/>
              </a:rPr>
              <a:t>	</a:t>
            </a:r>
            <a:r>
              <a:rPr lang="fr-FR" sz="2400" i="1">
                <a:solidFill>
                  <a:srgbClr val="000000"/>
                </a:solidFill>
                <a:latin typeface="Trebuchet MS" pitchFamily="34"/>
              </a:rPr>
              <a:t>Pour le pilier  </a:t>
            </a:r>
            <a:r>
              <a:rPr lang="fr-FR" sz="2400" b="1" i="1">
                <a:solidFill>
                  <a:srgbClr val="000000"/>
                </a:solidFill>
                <a:latin typeface="Trebuchet MS" pitchFamily="34"/>
              </a:rPr>
              <a:t>transformation structurelle et développement inclusif</a:t>
            </a:r>
            <a:r>
              <a:rPr lang="fr-FR" sz="2400" i="1">
                <a:solidFill>
                  <a:srgbClr val="000000"/>
                </a:solidFill>
                <a:latin typeface="Trebuchet MS" pitchFamily="34"/>
              </a:rPr>
              <a:t>: l’Etat « entend  promouvoir le volontariat inclusif à travers la mobilisation , la participation citoyenne et la valorisation de toutes les couches sociales  gage de l’intégration nationale et la cohésion sociale ».</a:t>
            </a:r>
            <a:r>
              <a:rPr lang="fr-FR" sz="2400" b="1" i="1">
                <a:solidFill>
                  <a:srgbClr val="000000"/>
                </a:solidFill>
                <a:latin typeface="Trebuchet MS" pitchFamily="34"/>
              </a:rPr>
              <a:t> Cf. </a:t>
            </a:r>
            <a:r>
              <a:rPr lang="fr-FR" sz="2400" i="1">
                <a:solidFill>
                  <a:srgbClr val="000000"/>
                </a:solidFill>
                <a:latin typeface="Trebuchet MS" pitchFamily="34"/>
              </a:rPr>
              <a:t>Page 106</a:t>
            </a:r>
            <a:endParaRPr lang="fr-FR" sz="2400" b="1" i="1">
              <a:solidFill>
                <a:srgbClr val="000000"/>
              </a:solidFill>
              <a:latin typeface="Trebuchet MS" pitchFamily="34"/>
            </a:endParaRPr>
          </a:p>
          <a:p>
            <a:pPr lvl="0" algn="just">
              <a:lnSpc>
                <a:spcPct val="70000"/>
              </a:lnSpc>
            </a:pPr>
            <a:r>
              <a:rPr lang="fr-FR" sz="2400" b="1" i="1">
                <a:solidFill>
                  <a:srgbClr val="4472C4"/>
                </a:solidFill>
                <a:latin typeface="Trebuchet MS" pitchFamily="34"/>
              </a:rPr>
              <a:t>Bien plus, des leviers comme le discours du Chef de l’Etat de fin d’année 2025, qui rassurent les jeunes de la disponibilité d’une somme de 50 milliards pour leurs projets. </a:t>
            </a:r>
          </a:p>
          <a:p>
            <a:pPr lvl="0">
              <a:lnSpc>
                <a:spcPct val="70000"/>
              </a:lnSpc>
            </a:pPr>
            <a:endParaRPr lang="fr-FR"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18DC04-4519-0FD6-9670-8E7C531B038C}"/>
              </a:ext>
            </a:extLst>
          </p:cNvPr>
          <p:cNvSpPr txBox="1">
            <a:spLocks noGrp="1"/>
          </p:cNvSpPr>
          <p:nvPr>
            <p:ph type="title"/>
          </p:nvPr>
        </p:nvSpPr>
        <p:spPr>
          <a:xfrm>
            <a:off x="1297222" y="487274"/>
            <a:ext cx="8686800" cy="469233"/>
          </a:xfrm>
        </p:spPr>
        <p:txBody>
          <a:bodyPr/>
          <a:lstStyle/>
          <a:p>
            <a:pPr lvl="0"/>
            <a:r>
              <a:rPr lang="fr-FR" sz="2800" b="1" u="sng">
                <a:solidFill>
                  <a:srgbClr val="7030A0"/>
                </a:solidFill>
                <a:latin typeface="Trebuchet MS" pitchFamily="34"/>
              </a:rPr>
              <a:t>1. BASE JURIDIQUE ET MANDAT INSTITUTIONNEL </a:t>
            </a:r>
            <a:br>
              <a:rPr lang="fr-FR" sz="2600">
                <a:solidFill>
                  <a:srgbClr val="4472C4"/>
                </a:solidFill>
              </a:rPr>
            </a:br>
            <a:endParaRPr lang="fr-FR" sz="2600"/>
          </a:p>
        </p:txBody>
      </p:sp>
      <p:sp>
        <p:nvSpPr>
          <p:cNvPr id="3" name="Espace réservé du contenu 2">
            <a:extLst>
              <a:ext uri="{FF2B5EF4-FFF2-40B4-BE49-F238E27FC236}">
                <a16:creationId xmlns:a16="http://schemas.microsoft.com/office/drawing/2014/main" id="{2D207C3D-5047-5A86-28AD-A00041D82F51}"/>
              </a:ext>
            </a:extLst>
          </p:cNvPr>
          <p:cNvSpPr txBox="1">
            <a:spLocks noGrp="1"/>
          </p:cNvSpPr>
          <p:nvPr>
            <p:ph idx="1"/>
          </p:nvPr>
        </p:nvSpPr>
        <p:spPr>
          <a:xfrm>
            <a:off x="187040" y="721891"/>
            <a:ext cx="11748284" cy="5949058"/>
          </a:xfrm>
        </p:spPr>
        <p:txBody>
          <a:bodyPr/>
          <a:lstStyle/>
          <a:p>
            <a:pPr marL="457200" lvl="0" indent="-457200">
              <a:lnSpc>
                <a:spcPct val="80000"/>
              </a:lnSpc>
              <a:buFont typeface="Calibri Light"/>
              <a:buAutoNum type="arabicPeriod"/>
            </a:pPr>
            <a:r>
              <a:rPr lang="fr-FR" sz="2400" b="1">
                <a:solidFill>
                  <a:srgbClr val="0070C0"/>
                </a:solidFill>
                <a:latin typeface="Trebuchet MS" pitchFamily="34"/>
              </a:rPr>
              <a:t>Base juridique: </a:t>
            </a:r>
            <a:r>
              <a:rPr lang="fr-FR" sz="2400">
                <a:solidFill>
                  <a:srgbClr val="000000"/>
                </a:solidFill>
                <a:latin typeface="Trebuchet MS" pitchFamily="34"/>
              </a:rPr>
              <a:t>Décret N°2012/565 du 28 novembre 2012 portant organisation du Ministre de la Jeunesse et de l’Education Civique, instituant Chapitre 4, l’article 36, la DISJEV.</a:t>
            </a:r>
          </a:p>
          <a:p>
            <a:pPr marL="457200" lvl="0" indent="-457200">
              <a:lnSpc>
                <a:spcPct val="80000"/>
              </a:lnSpc>
              <a:buFont typeface="Calibri Light"/>
              <a:buAutoNum type="arabicPeriod"/>
            </a:pPr>
            <a:r>
              <a:rPr lang="fr-FR" sz="2400" b="1">
                <a:solidFill>
                  <a:srgbClr val="0070C0"/>
                </a:solidFill>
                <a:latin typeface="Trebuchet MS" pitchFamily="34"/>
              </a:rPr>
              <a:t>Mandat Institutionnel/Missions : </a:t>
            </a:r>
            <a:r>
              <a:rPr lang="fr-FR" sz="2400">
                <a:solidFill>
                  <a:srgbClr val="000000"/>
                </a:solidFill>
                <a:latin typeface="Trebuchet MS" pitchFamily="34"/>
              </a:rPr>
              <a:t>la DISJEV est chargée entre autres: </a:t>
            </a:r>
          </a:p>
          <a:p>
            <a:pPr lvl="0" algn="just">
              <a:lnSpc>
                <a:spcPct val="80000"/>
              </a:lnSpc>
              <a:spcBef>
                <a:spcPts val="0"/>
              </a:spcBef>
              <a:buFont typeface="Wingdings" pitchFamily="2"/>
              <a:buChar char="§"/>
            </a:pPr>
            <a:r>
              <a:rPr lang="fr-FR" sz="2400">
                <a:solidFill>
                  <a:srgbClr val="000000"/>
                </a:solidFill>
                <a:latin typeface="Trebuchet MS" pitchFamily="34"/>
              </a:rPr>
              <a:t>de la conception, de la mise en œuvre, du suivi et de l’évaluation des programmes et projets d’insertion sociale des jeunes ; </a:t>
            </a:r>
          </a:p>
          <a:p>
            <a:pPr lvl="0" algn="just">
              <a:lnSpc>
                <a:spcPct val="80000"/>
              </a:lnSpc>
              <a:spcBef>
                <a:spcPts val="0"/>
              </a:spcBef>
              <a:buFont typeface="Wingdings" pitchFamily="2"/>
              <a:buChar char="§"/>
            </a:pPr>
            <a:r>
              <a:rPr lang="fr-FR" sz="2400">
                <a:solidFill>
                  <a:srgbClr val="000000"/>
                </a:solidFill>
                <a:latin typeface="Trebuchet MS" pitchFamily="34"/>
              </a:rPr>
              <a:t>du développement des synergies dans le domaine de l’insertion sociale des jeunes; </a:t>
            </a:r>
          </a:p>
          <a:p>
            <a:pPr lvl="0" algn="just">
              <a:lnSpc>
                <a:spcPct val="80000"/>
              </a:lnSpc>
              <a:spcBef>
                <a:spcPts val="0"/>
              </a:spcBef>
              <a:buFont typeface="Wingdings" pitchFamily="2"/>
              <a:buChar char="§"/>
            </a:pPr>
            <a:r>
              <a:rPr lang="fr-FR" sz="2400">
                <a:solidFill>
                  <a:srgbClr val="000000"/>
                </a:solidFill>
                <a:latin typeface="Trebuchet MS" pitchFamily="34"/>
              </a:rPr>
              <a:t>de l’élaboration et du suivi de l’action d’autonomisation sociale des jeunes;</a:t>
            </a:r>
          </a:p>
          <a:p>
            <a:pPr lvl="0" algn="just">
              <a:lnSpc>
                <a:spcPct val="80000"/>
              </a:lnSpc>
              <a:spcBef>
                <a:spcPts val="0"/>
              </a:spcBef>
              <a:buFont typeface="Wingdings" pitchFamily="2"/>
              <a:buChar char="§"/>
            </a:pPr>
            <a:r>
              <a:rPr lang="fr-FR" sz="2400">
                <a:solidFill>
                  <a:srgbClr val="000000"/>
                </a:solidFill>
                <a:latin typeface="Trebuchet MS" pitchFamily="34"/>
              </a:rPr>
              <a:t>de la conception et de la mise en œuvre des stratégies de lutte contre la délinquance, ainsi que de la prévention des abus en milieu jeune, en liaison avec les administrations concernées;</a:t>
            </a:r>
          </a:p>
          <a:p>
            <a:pPr lvl="0" algn="just">
              <a:lnSpc>
                <a:spcPct val="69000"/>
              </a:lnSpc>
              <a:spcAft>
                <a:spcPts val="75"/>
              </a:spcAft>
              <a:buClr>
                <a:srgbClr val="000000"/>
              </a:buClr>
              <a:buSzPts val="1400"/>
              <a:buFont typeface="Wingdings" pitchFamily="2"/>
              <a:buChar char="§"/>
            </a:pPr>
            <a:r>
              <a:rPr lang="fr-FR" sz="2400">
                <a:solidFill>
                  <a:srgbClr val="000000"/>
                </a:solidFill>
                <a:latin typeface="Trebuchet MS" pitchFamily="34"/>
              </a:rPr>
              <a:t>de l’élaboration, de la mise en œuvre et du suivi des  stratégies du volontariat ; </a:t>
            </a:r>
          </a:p>
          <a:p>
            <a:pPr lvl="0" algn="just">
              <a:lnSpc>
                <a:spcPct val="69000"/>
              </a:lnSpc>
              <a:spcAft>
                <a:spcPts val="75"/>
              </a:spcAft>
              <a:buClr>
                <a:srgbClr val="000000"/>
              </a:buClr>
              <a:buSzPts val="1400"/>
              <a:buFont typeface="Wingdings" pitchFamily="2"/>
              <a:buChar char="§"/>
            </a:pPr>
            <a:r>
              <a:rPr lang="fr-FR" sz="2400">
                <a:solidFill>
                  <a:srgbClr val="000000"/>
                </a:solidFill>
                <a:latin typeface="Trebuchet MS" pitchFamily="34"/>
              </a:rPr>
              <a:t>de la contribution à l’élaboration et de la mise en œuvre des stratégies appropriées en vue de faciliter la contribution de la jeunesse au développement ;</a:t>
            </a:r>
          </a:p>
          <a:p>
            <a:pPr lvl="0" algn="just">
              <a:lnSpc>
                <a:spcPct val="69000"/>
              </a:lnSpc>
              <a:spcAft>
                <a:spcPts val="75"/>
              </a:spcAft>
              <a:buClr>
                <a:srgbClr val="000000"/>
              </a:buClr>
              <a:buSzPts val="1400"/>
              <a:buFont typeface="Wingdings" pitchFamily="2"/>
              <a:buChar char="§"/>
            </a:pPr>
            <a:r>
              <a:rPr lang="fr-FR" sz="2400">
                <a:solidFill>
                  <a:srgbClr val="000000"/>
                </a:solidFill>
                <a:latin typeface="Trebuchet MS" pitchFamily="34"/>
              </a:rPr>
              <a:t>de la mobilisation et de l’implication des jeunes dans les actions de développement d’intérêt communautaire en liaison avec les administrations concernées. </a:t>
            </a:r>
          </a:p>
          <a:p>
            <a:pPr lvl="0" algn="just">
              <a:lnSpc>
                <a:spcPct val="80000"/>
              </a:lnSpc>
              <a:spcBef>
                <a:spcPts val="0"/>
              </a:spcBef>
              <a:buFont typeface="Wingdings" pitchFamily="2"/>
              <a:buChar char="§"/>
            </a:pPr>
            <a:endParaRPr lang="fr-FR" sz="2200">
              <a:solidFill>
                <a:srgbClr val="000000"/>
              </a:solidFill>
              <a:latin typeface="Arial Narrow" pitchFamily="34"/>
            </a:endParaRPr>
          </a:p>
          <a:p>
            <a:pPr lvl="0">
              <a:lnSpc>
                <a:spcPct val="80000"/>
              </a:lnSpc>
            </a:pPr>
            <a:endParaRPr lang="fr-F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65E569-F03C-FFD1-2D07-9458C20395BE}"/>
              </a:ext>
            </a:extLst>
          </p:cNvPr>
          <p:cNvSpPr txBox="1">
            <a:spLocks noGrp="1"/>
          </p:cNvSpPr>
          <p:nvPr>
            <p:ph type="title"/>
          </p:nvPr>
        </p:nvSpPr>
        <p:spPr>
          <a:xfrm>
            <a:off x="605140" y="237872"/>
            <a:ext cx="8596667" cy="631155"/>
          </a:xfrm>
        </p:spPr>
        <p:txBody>
          <a:bodyPr anchorCtr="1"/>
          <a:lstStyle/>
          <a:p>
            <a:pPr lvl="0" algn="ctr"/>
            <a:r>
              <a:rPr lang="fr-FR" sz="2800" b="1" u="sng">
                <a:solidFill>
                  <a:srgbClr val="7030A0"/>
                </a:solidFill>
                <a:latin typeface="Trebuchet MS" pitchFamily="34"/>
              </a:rPr>
              <a:t>2. ALIGNEMENT STRATÉGIQUE</a:t>
            </a:r>
            <a:br>
              <a:rPr lang="fr-FR" sz="2600" u="sng">
                <a:solidFill>
                  <a:srgbClr val="4472C4"/>
                </a:solidFill>
              </a:rPr>
            </a:br>
            <a:endParaRPr lang="fr-FR" sz="2600" u="sng"/>
          </a:p>
        </p:txBody>
      </p:sp>
      <p:sp>
        <p:nvSpPr>
          <p:cNvPr id="3" name="Espace réservé du contenu 2">
            <a:extLst>
              <a:ext uri="{FF2B5EF4-FFF2-40B4-BE49-F238E27FC236}">
                <a16:creationId xmlns:a16="http://schemas.microsoft.com/office/drawing/2014/main" id="{EA67D8C7-188E-0DD2-C67B-B7EE8471A485}"/>
              </a:ext>
            </a:extLst>
          </p:cNvPr>
          <p:cNvSpPr txBox="1">
            <a:spLocks noGrp="1"/>
          </p:cNvSpPr>
          <p:nvPr>
            <p:ph idx="1"/>
          </p:nvPr>
        </p:nvSpPr>
        <p:spPr>
          <a:xfrm>
            <a:off x="249384" y="637675"/>
            <a:ext cx="11625782" cy="5919532"/>
          </a:xfrm>
        </p:spPr>
        <p:txBody>
          <a:bodyPr>
            <a:noAutofit/>
          </a:bodyPr>
          <a:lstStyle/>
          <a:p>
            <a:pPr marL="0" lvl="0" indent="0">
              <a:buNone/>
            </a:pPr>
            <a:r>
              <a:rPr lang="fr-FR" sz="2800">
                <a:latin typeface="Trebuchet MS" pitchFamily="34"/>
              </a:rPr>
              <a:t>La DISJEV intervient dans 02 programmes à travers 02  actions  une pour l’insertion sociale et l’autre pour le volontariat.</a:t>
            </a:r>
          </a:p>
          <a:p>
            <a:pPr lvl="0"/>
            <a:r>
              <a:rPr lang="fr-FR" sz="2800">
                <a:latin typeface="Trebuchet MS" pitchFamily="34"/>
              </a:rPr>
              <a:t>L’action </a:t>
            </a:r>
            <a:r>
              <a:rPr lang="fr-FR" sz="2800" b="1">
                <a:latin typeface="Trebuchet MS" pitchFamily="34"/>
              </a:rPr>
              <a:t>Développement du volontariat </a:t>
            </a:r>
            <a:r>
              <a:rPr lang="fr-FR" sz="2800">
                <a:latin typeface="Trebuchet MS" pitchFamily="34"/>
              </a:rPr>
              <a:t>logée dans le programme ( Ex144) du MINJEC: </a:t>
            </a:r>
            <a:r>
              <a:rPr lang="fr-FR" sz="2800" b="1">
                <a:latin typeface="Trebuchet MS" pitchFamily="34"/>
              </a:rPr>
              <a:t>Education civique et volontariat</a:t>
            </a:r>
            <a:r>
              <a:rPr lang="fr-FR" sz="2800">
                <a:latin typeface="Trebuchet MS" pitchFamily="34"/>
              </a:rPr>
              <a:t>.</a:t>
            </a:r>
          </a:p>
          <a:p>
            <a:pPr marL="0" lvl="0" indent="0" algn="just">
              <a:lnSpc>
                <a:spcPct val="80000"/>
              </a:lnSpc>
              <a:buNone/>
            </a:pPr>
            <a:r>
              <a:rPr lang="fr-FR" sz="2800">
                <a:latin typeface="Trebuchet MS" pitchFamily="34"/>
              </a:rPr>
              <a:t>	- Objectif:  </a:t>
            </a:r>
            <a:r>
              <a:rPr lang="fr-FR" sz="2800" b="1">
                <a:latin typeface="Trebuchet MS" pitchFamily="34"/>
              </a:rPr>
              <a:t>Promouvoir l’engagement des personnes </a:t>
            </a:r>
            <a:r>
              <a:rPr lang="fr-FR" sz="2800">
                <a:latin typeface="Trebuchet MS" pitchFamily="34"/>
              </a:rPr>
              <a:t>H/F </a:t>
            </a:r>
            <a:r>
              <a:rPr lang="fr-FR" sz="2800" b="1">
                <a:latin typeface="Trebuchet MS" pitchFamily="34"/>
              </a:rPr>
              <a:t>dans les activités de volontariat.</a:t>
            </a:r>
            <a:endParaRPr lang="fr-FR" sz="2800">
              <a:latin typeface="Trebuchet MS" pitchFamily="34"/>
            </a:endParaRPr>
          </a:p>
          <a:p>
            <a:pPr marL="0" lvl="0" indent="0" algn="just">
              <a:lnSpc>
                <a:spcPct val="80000"/>
              </a:lnSpc>
              <a:buNone/>
            </a:pPr>
            <a:r>
              <a:rPr lang="fr-FR" sz="2800">
                <a:latin typeface="Trebuchet MS" pitchFamily="34"/>
              </a:rPr>
              <a:t>	- Indicateur : Nombre de personnes engagées dans les activités de volontariat.</a:t>
            </a:r>
          </a:p>
          <a:p>
            <a:pPr lvl="0"/>
            <a:r>
              <a:rPr lang="fr-FR" sz="2800">
                <a:latin typeface="Trebuchet MS" pitchFamily="34"/>
              </a:rPr>
              <a:t>L’action </a:t>
            </a:r>
            <a:r>
              <a:rPr lang="fr-FR" sz="2800" b="1">
                <a:latin typeface="Trebuchet MS" pitchFamily="34"/>
              </a:rPr>
              <a:t>Promotion de l’insertion sociale des jeunes (</a:t>
            </a:r>
            <a:r>
              <a:rPr lang="fr-FR" sz="2800">
                <a:latin typeface="Trebuchet MS" pitchFamily="34"/>
              </a:rPr>
              <a:t>Program145 ) </a:t>
            </a:r>
          </a:p>
          <a:p>
            <a:pPr marL="0" lvl="0" indent="0">
              <a:buNone/>
            </a:pPr>
            <a:r>
              <a:rPr lang="fr-FR" sz="2800">
                <a:latin typeface="Trebuchet MS" pitchFamily="34"/>
              </a:rPr>
              <a:t>	 - Objectif:  </a:t>
            </a:r>
            <a:r>
              <a:rPr lang="fr-FR" sz="2800" b="1">
                <a:latin typeface="Trebuchet MS" pitchFamily="34"/>
              </a:rPr>
              <a:t>Contribuer à l’amélioration de l’insertion sociale des </a:t>
            </a:r>
            <a:r>
              <a:rPr lang="fr-FR" sz="2800">
                <a:latin typeface="Trebuchet MS" pitchFamily="34"/>
              </a:rPr>
              <a:t>JED</a:t>
            </a:r>
          </a:p>
          <a:p>
            <a:pPr marL="0" lvl="0" indent="0">
              <a:buNone/>
            </a:pPr>
            <a:r>
              <a:rPr lang="fr-FR" sz="2800">
                <a:latin typeface="Trebuchet MS" pitchFamily="34"/>
              </a:rPr>
              <a:t>	- Indicateur : Nombre de jeunes en difficultés accompagnés</a:t>
            </a:r>
          </a:p>
          <a:p>
            <a:pPr lvl="0"/>
            <a:endParaRPr lang="fr-FR" sz="3200"/>
          </a:p>
          <a:p>
            <a:pPr marL="0" lvl="0" indent="0">
              <a:buNone/>
            </a:pPr>
            <a:endParaRPr lang="fr-FR"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1B6EC-A3F8-594A-CE51-F873A7B64AB7}"/>
              </a:ext>
            </a:extLst>
          </p:cNvPr>
          <p:cNvSpPr txBox="1">
            <a:spLocks noGrp="1"/>
          </p:cNvSpPr>
          <p:nvPr>
            <p:ph type="title"/>
          </p:nvPr>
        </p:nvSpPr>
        <p:spPr>
          <a:xfrm>
            <a:off x="677332" y="176470"/>
            <a:ext cx="8596667" cy="569488"/>
          </a:xfrm>
        </p:spPr>
        <p:txBody>
          <a:bodyPr anchorCtr="1"/>
          <a:lstStyle/>
          <a:p>
            <a:pPr lvl="0" algn="ctr"/>
            <a:r>
              <a:rPr lang="fr-FR" sz="2800" b="1" u="sng">
                <a:solidFill>
                  <a:srgbClr val="7030A0"/>
                </a:solidFill>
                <a:latin typeface="Trebuchet MS" pitchFamily="34"/>
              </a:rPr>
              <a:t>3. INTERVENTIONS CLÉS ET ACTIONS PHARES</a:t>
            </a:r>
            <a:endParaRPr lang="en-US" sz="2800" b="1" u="sng">
              <a:latin typeface="Trebuchet MS" pitchFamily="34"/>
            </a:endParaRPr>
          </a:p>
        </p:txBody>
      </p:sp>
      <p:sp>
        <p:nvSpPr>
          <p:cNvPr id="3" name="Espace réservé du contenu 2">
            <a:extLst>
              <a:ext uri="{FF2B5EF4-FFF2-40B4-BE49-F238E27FC236}">
                <a16:creationId xmlns:a16="http://schemas.microsoft.com/office/drawing/2014/main" id="{B11CB6FD-DD0F-3AEE-D61B-D9D0720873E1}"/>
              </a:ext>
            </a:extLst>
          </p:cNvPr>
          <p:cNvSpPr txBox="1">
            <a:spLocks noGrp="1"/>
          </p:cNvSpPr>
          <p:nvPr>
            <p:ph idx="1"/>
          </p:nvPr>
        </p:nvSpPr>
        <p:spPr>
          <a:xfrm>
            <a:off x="228600" y="745958"/>
            <a:ext cx="11742825" cy="5642808"/>
          </a:xfrm>
        </p:spPr>
        <p:txBody>
          <a:bodyPr/>
          <a:lstStyle/>
          <a:p>
            <a:pPr marL="0" lvl="0" indent="0">
              <a:lnSpc>
                <a:spcPct val="60000"/>
              </a:lnSpc>
              <a:buNone/>
            </a:pPr>
            <a:r>
              <a:rPr lang="fr-FR" sz="2400">
                <a:latin typeface="Trebuchet MS" pitchFamily="34"/>
              </a:rPr>
              <a:t>                           </a:t>
            </a:r>
            <a:r>
              <a:rPr lang="fr-FR" sz="2400" b="1" u="sng">
                <a:latin typeface="Trebuchet MS" pitchFamily="34"/>
              </a:rPr>
              <a:t>En matière de Volontariat </a:t>
            </a:r>
          </a:p>
          <a:p>
            <a:pPr lvl="0" algn="just">
              <a:lnSpc>
                <a:spcPct val="60000"/>
              </a:lnSpc>
              <a:buFont typeface="Wingdings" pitchFamily="2"/>
              <a:buChar char="§"/>
            </a:pPr>
            <a:r>
              <a:rPr lang="fr-FR" sz="2400">
                <a:latin typeface="Trebuchet MS" pitchFamily="34"/>
              </a:rPr>
              <a:t> </a:t>
            </a:r>
            <a:r>
              <a:rPr lang="fr-FR" sz="2400" b="1">
                <a:latin typeface="Trebuchet MS" pitchFamily="34"/>
              </a:rPr>
              <a:t>Mise en œuvre des activités de volontariat</a:t>
            </a:r>
            <a:r>
              <a:rPr lang="fr-FR" sz="2400"/>
              <a:t>: Il s’agit de promouvoir et vulgariser le volontariat auprès des populations, dont l’organisation de la </a:t>
            </a:r>
            <a:r>
              <a:rPr lang="fr-FR" sz="2400" b="1"/>
              <a:t>Décade</a:t>
            </a:r>
            <a:r>
              <a:rPr lang="fr-FR" sz="2400"/>
              <a:t> du Volontariat, la </a:t>
            </a:r>
            <a:r>
              <a:rPr lang="fr-FR" sz="2400" b="1"/>
              <a:t>JIV</a:t>
            </a:r>
            <a:r>
              <a:rPr lang="fr-FR" sz="2400"/>
              <a:t> à travers des  actions (humanitaires, sportives, activités d’intérêt communautaire ou de solidarité) et les initiatives de formation en volontariat. </a:t>
            </a:r>
            <a:endParaRPr lang="fr-FR" sz="2400">
              <a:latin typeface="Trebuchet MS" pitchFamily="34"/>
            </a:endParaRPr>
          </a:p>
          <a:p>
            <a:pPr lvl="0" algn="just">
              <a:lnSpc>
                <a:spcPct val="60000"/>
              </a:lnSpc>
              <a:buFont typeface="Wingdings" pitchFamily="2"/>
              <a:buChar char="§"/>
            </a:pPr>
            <a:r>
              <a:rPr lang="fr-FR" sz="2400">
                <a:latin typeface="Trebuchet MS" pitchFamily="34"/>
              </a:rPr>
              <a:t> </a:t>
            </a:r>
            <a:r>
              <a:rPr lang="fr-FR" sz="2400" b="1">
                <a:latin typeface="Trebuchet MS" pitchFamily="34"/>
              </a:rPr>
              <a:t>Gestion du volontariat</a:t>
            </a:r>
            <a:r>
              <a:rPr lang="fr-FR" sz="2400">
                <a:latin typeface="Trebuchet MS" pitchFamily="34"/>
              </a:rPr>
              <a:t>:</a:t>
            </a:r>
            <a:r>
              <a:rPr lang="fr-FR" sz="2400"/>
              <a:t> Il est question de déployer les volontaires dans des opérations nécessitant leur intervention auprès des structures d’accueil comme VVJ</a:t>
            </a:r>
            <a:endParaRPr lang="fr-FR" sz="2400">
              <a:latin typeface="Trebuchet MS" pitchFamily="34"/>
            </a:endParaRPr>
          </a:p>
          <a:p>
            <a:pPr lvl="0" algn="just">
              <a:lnSpc>
                <a:spcPct val="60000"/>
              </a:lnSpc>
              <a:buFont typeface="Wingdings" pitchFamily="2"/>
              <a:buChar char="§"/>
            </a:pPr>
            <a:r>
              <a:rPr lang="fr-FR" sz="2400">
                <a:latin typeface="Trebuchet MS" pitchFamily="34"/>
              </a:rPr>
              <a:t>  Accompagnement des structures de promotion de volontariat:</a:t>
            </a:r>
            <a:r>
              <a:rPr lang="fr-FR" sz="2400"/>
              <a:t> C’est le renforcement des acquis des structures tierces associatives/OSC ou  institutionnelles, à travers l’aide à la structuration et d’ autres aspects.</a:t>
            </a:r>
            <a:endParaRPr lang="fr-FR" sz="2400">
              <a:latin typeface="Trebuchet MS" pitchFamily="34"/>
            </a:endParaRPr>
          </a:p>
          <a:p>
            <a:pPr marL="0" lvl="0" indent="0">
              <a:lnSpc>
                <a:spcPct val="60000"/>
              </a:lnSpc>
              <a:buNone/>
            </a:pPr>
            <a:r>
              <a:rPr lang="fr-FR" sz="2400" b="1">
                <a:latin typeface="Trebuchet MS" pitchFamily="34"/>
              </a:rPr>
              <a:t>                   </a:t>
            </a:r>
            <a:r>
              <a:rPr lang="fr-FR" sz="2400" b="1" u="sng">
                <a:latin typeface="Trebuchet MS" pitchFamily="34"/>
              </a:rPr>
              <a:t>En matière d’Insertion Sociale des Jeunes</a:t>
            </a:r>
            <a:r>
              <a:rPr lang="fr-FR" sz="2400">
                <a:latin typeface="Trebuchet MS" pitchFamily="34"/>
              </a:rPr>
              <a:t> </a:t>
            </a:r>
          </a:p>
          <a:p>
            <a:pPr lvl="0">
              <a:lnSpc>
                <a:spcPct val="70000"/>
              </a:lnSpc>
              <a:buFont typeface="Wingdings" pitchFamily="2"/>
              <a:buChar char="§"/>
            </a:pPr>
            <a:r>
              <a:rPr lang="fr-FR" sz="2400">
                <a:latin typeface="Trebuchet MS" pitchFamily="34"/>
              </a:rPr>
              <a:t>Accompagnement à l’insertion socio-économique des JED des milieux rurale et urbain;</a:t>
            </a:r>
          </a:p>
          <a:p>
            <a:pPr lvl="0">
              <a:lnSpc>
                <a:spcPct val="70000"/>
              </a:lnSpc>
              <a:buFont typeface="Wingdings" pitchFamily="2"/>
              <a:buChar char="§"/>
            </a:pPr>
            <a:r>
              <a:rPr lang="fr-FR" sz="2400">
                <a:latin typeface="Trebuchet MS" pitchFamily="34"/>
              </a:rPr>
              <a:t>Accompagnement a la réinsertion sociale des jeunes de milieu carcéral;</a:t>
            </a:r>
          </a:p>
          <a:p>
            <a:pPr lvl="0">
              <a:lnSpc>
                <a:spcPct val="70000"/>
              </a:lnSpc>
              <a:buFont typeface="Wingdings" pitchFamily="2"/>
              <a:buChar char="§"/>
            </a:pPr>
            <a:r>
              <a:rPr lang="fr-FR" sz="2400">
                <a:latin typeface="Trebuchet MS" pitchFamily="34"/>
              </a:rPr>
              <a:t>Accompagnement a la réinsertion sociale des ex-combattants démobilisés issus des centres DDR;</a:t>
            </a:r>
          </a:p>
          <a:p>
            <a:pPr lvl="0">
              <a:lnSpc>
                <a:spcPct val="70000"/>
              </a:lnSpc>
              <a:buFont typeface="Wingdings" pitchFamily="2"/>
              <a:buChar char="§"/>
            </a:pPr>
            <a:r>
              <a:rPr lang="fr-FR" sz="2400">
                <a:solidFill>
                  <a:srgbClr val="000000"/>
                </a:solidFill>
                <a:latin typeface="Trebuchet MS" pitchFamily="34"/>
              </a:rPr>
              <a:t>Accompagnement des JEDR.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847564-0A0B-4DD6-E717-5703C256F0A2}"/>
              </a:ext>
            </a:extLst>
          </p:cNvPr>
          <p:cNvSpPr txBox="1">
            <a:spLocks noGrp="1"/>
          </p:cNvSpPr>
          <p:nvPr>
            <p:ph type="title"/>
          </p:nvPr>
        </p:nvSpPr>
        <p:spPr>
          <a:xfrm>
            <a:off x="890342" y="252667"/>
            <a:ext cx="10034332" cy="612108"/>
          </a:xfrm>
        </p:spPr>
        <p:txBody>
          <a:bodyPr/>
          <a:lstStyle/>
          <a:p>
            <a:pPr lvl="0"/>
            <a:r>
              <a:rPr lang="fr-FR" sz="2800" b="1">
                <a:solidFill>
                  <a:srgbClr val="7030A0"/>
                </a:solidFill>
                <a:latin typeface="Trebuchet MS" pitchFamily="34"/>
              </a:rPr>
              <a:t>4. </a:t>
            </a:r>
            <a:r>
              <a:rPr lang="fr-FR" sz="2800" b="1" u="sng">
                <a:solidFill>
                  <a:srgbClr val="7030A0"/>
                </a:solidFill>
                <a:latin typeface="Trebuchet MS" pitchFamily="34"/>
              </a:rPr>
              <a:t>RÉALISATIONS MAJEURES ET RÉSULTATS (en volontariat) </a:t>
            </a:r>
            <a:br>
              <a:rPr lang="fr-FR" sz="2600">
                <a:solidFill>
                  <a:srgbClr val="4472C4"/>
                </a:solidFill>
              </a:rPr>
            </a:br>
            <a:endParaRPr lang="fr-FR" sz="2600"/>
          </a:p>
        </p:txBody>
      </p:sp>
      <p:sp>
        <p:nvSpPr>
          <p:cNvPr id="3" name="Espace réservé du contenu 2">
            <a:extLst>
              <a:ext uri="{FF2B5EF4-FFF2-40B4-BE49-F238E27FC236}">
                <a16:creationId xmlns:a16="http://schemas.microsoft.com/office/drawing/2014/main" id="{9E8BCC02-19DE-A07B-D386-082B044D48B7}"/>
              </a:ext>
            </a:extLst>
          </p:cNvPr>
          <p:cNvSpPr txBox="1">
            <a:spLocks noGrp="1"/>
          </p:cNvSpPr>
          <p:nvPr>
            <p:ph idx="1"/>
          </p:nvPr>
        </p:nvSpPr>
        <p:spPr>
          <a:xfrm>
            <a:off x="287112" y="649708"/>
            <a:ext cx="11503828" cy="5581150"/>
          </a:xfrm>
        </p:spPr>
        <p:txBody>
          <a:bodyPr/>
          <a:lstStyle/>
          <a:p>
            <a:pPr marL="0" lvl="0" indent="0">
              <a:lnSpc>
                <a:spcPct val="70000"/>
              </a:lnSpc>
              <a:buNone/>
            </a:pPr>
            <a:r>
              <a:rPr lang="fr-FR" sz="3400" b="1"/>
              <a:t>1.Réalisations majeures: </a:t>
            </a:r>
          </a:p>
          <a:p>
            <a:pPr lvl="0" algn="just">
              <a:lnSpc>
                <a:spcPct val="70000"/>
              </a:lnSpc>
              <a:buFont typeface="Wingdings" pitchFamily="2"/>
              <a:buChar char="§"/>
            </a:pPr>
            <a:r>
              <a:rPr lang="fr-FR" sz="3400"/>
              <a:t>Engagement des jeunes dans les opérations de volontariat (VVJ);</a:t>
            </a:r>
          </a:p>
          <a:p>
            <a:pPr lvl="0" algn="just">
              <a:lnSpc>
                <a:spcPct val="70000"/>
              </a:lnSpc>
              <a:buFont typeface="Wingdings" pitchFamily="2"/>
              <a:buChar char="§"/>
            </a:pPr>
            <a:r>
              <a:rPr lang="fr-FR" sz="3400"/>
              <a:t>Engagement des seniors dans les opérations de volontariat;</a:t>
            </a:r>
          </a:p>
          <a:p>
            <a:pPr lvl="0" algn="just">
              <a:lnSpc>
                <a:spcPct val="70000"/>
              </a:lnSpc>
              <a:buFont typeface="Wingdings" pitchFamily="2"/>
              <a:buChar char="§"/>
            </a:pPr>
            <a:r>
              <a:rPr lang="fr-FR" sz="3400"/>
              <a:t>Mise en place et animation de la PLAVOLCAM;</a:t>
            </a:r>
          </a:p>
          <a:p>
            <a:pPr lvl="0" algn="just">
              <a:lnSpc>
                <a:spcPct val="70000"/>
              </a:lnSpc>
              <a:buFont typeface="Wingdings" pitchFamily="2"/>
              <a:buChar char="§"/>
            </a:pPr>
            <a:r>
              <a:rPr lang="fr-FR" sz="3400"/>
              <a:t>Promotion du volontariat à travers la célébration  de la JIV-DECADE du volontariat.</a:t>
            </a:r>
            <a:endParaRPr lang="fr-FR" sz="3400" b="1"/>
          </a:p>
          <a:p>
            <a:pPr marL="0" lvl="0" indent="0" algn="just">
              <a:lnSpc>
                <a:spcPct val="70000"/>
              </a:lnSpc>
              <a:buNone/>
            </a:pPr>
            <a:r>
              <a:rPr lang="fr-FR" sz="3400" b="1"/>
              <a:t>2. Résultats atteints:</a:t>
            </a:r>
          </a:p>
          <a:p>
            <a:pPr lvl="0" algn="just">
              <a:lnSpc>
                <a:spcPct val="70000"/>
              </a:lnSpc>
              <a:buFont typeface="Wingdings" pitchFamily="2"/>
              <a:buChar char="§"/>
            </a:pPr>
            <a:r>
              <a:rPr lang="fr-FR" sz="3400"/>
              <a:t>plus de </a:t>
            </a:r>
            <a:r>
              <a:rPr lang="fr-FR" sz="3400" b="1"/>
              <a:t>1800</a:t>
            </a:r>
            <a:r>
              <a:rPr lang="fr-FR" sz="3400"/>
              <a:t> jeunes engagés dans les opérations VVJ;</a:t>
            </a:r>
          </a:p>
          <a:p>
            <a:pPr lvl="0" algn="just">
              <a:lnSpc>
                <a:spcPct val="70000"/>
              </a:lnSpc>
              <a:buFont typeface="Wingdings" pitchFamily="2"/>
              <a:buChar char="§"/>
            </a:pPr>
            <a:r>
              <a:rPr lang="fr-FR" sz="3400"/>
              <a:t>Plus de 40 volontaires seniors mobilisés;</a:t>
            </a:r>
          </a:p>
          <a:p>
            <a:pPr lvl="0" algn="just">
              <a:lnSpc>
                <a:spcPct val="70000"/>
              </a:lnSpc>
              <a:buFont typeface="Wingdings" pitchFamily="2"/>
              <a:buChar char="§"/>
            </a:pPr>
            <a:r>
              <a:rPr lang="fr-FR" sz="3400"/>
              <a:t>Des sessions  de renforcement de capacités en matière de volontariat au bénéfice des acteurs institutionnels et associatifs.</a:t>
            </a:r>
          </a:p>
          <a:p>
            <a:pPr lvl="0">
              <a:lnSpc>
                <a:spcPct val="70000"/>
              </a:lnSpc>
              <a:buFont typeface="Wingdings" pitchFamily="2"/>
              <a:buChar char="§"/>
            </a:pPr>
            <a:endParaRPr lang="fr-FR" sz="27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4F0273-B902-7418-BF22-139297B13AE3}"/>
              </a:ext>
            </a:extLst>
          </p:cNvPr>
          <p:cNvSpPr txBox="1">
            <a:spLocks noGrp="1"/>
          </p:cNvSpPr>
          <p:nvPr>
            <p:ph type="title"/>
          </p:nvPr>
        </p:nvSpPr>
        <p:spPr>
          <a:xfrm>
            <a:off x="560380" y="490246"/>
            <a:ext cx="11237491" cy="434687"/>
          </a:xfrm>
        </p:spPr>
        <p:txBody>
          <a:bodyPr/>
          <a:lstStyle/>
          <a:p>
            <a:pPr lvl="0"/>
            <a:r>
              <a:rPr lang="fr-FR" sz="2800" b="1">
                <a:solidFill>
                  <a:srgbClr val="7030A0"/>
                </a:solidFill>
                <a:latin typeface="Trebuchet MS" pitchFamily="34"/>
              </a:rPr>
              <a:t>4. RÉALISATIONS MAJEURES ET RÉSULTATS(en Insert°sociale des JED</a:t>
            </a:r>
            <a:r>
              <a:rPr lang="fr-FR" sz="2600" b="1">
                <a:solidFill>
                  <a:srgbClr val="7030A0"/>
                </a:solidFill>
              </a:rPr>
              <a:t>)</a:t>
            </a:r>
            <a:br>
              <a:rPr lang="fr-FR" sz="2600">
                <a:solidFill>
                  <a:srgbClr val="4472C4"/>
                </a:solidFill>
              </a:rPr>
            </a:br>
            <a:endParaRPr lang="fr-FR" sz="2600"/>
          </a:p>
        </p:txBody>
      </p:sp>
      <p:sp>
        <p:nvSpPr>
          <p:cNvPr id="3" name="Espace réservé du contenu 2">
            <a:extLst>
              <a:ext uri="{FF2B5EF4-FFF2-40B4-BE49-F238E27FC236}">
                <a16:creationId xmlns:a16="http://schemas.microsoft.com/office/drawing/2014/main" id="{E7126FC0-C2D3-944D-3A1C-0BC81FE762C3}"/>
              </a:ext>
            </a:extLst>
          </p:cNvPr>
          <p:cNvSpPr txBox="1">
            <a:spLocks noGrp="1"/>
          </p:cNvSpPr>
          <p:nvPr>
            <p:ph idx="1"/>
          </p:nvPr>
        </p:nvSpPr>
        <p:spPr>
          <a:xfrm>
            <a:off x="372974" y="601574"/>
            <a:ext cx="11562350" cy="5654841"/>
          </a:xfrm>
        </p:spPr>
        <p:txBody>
          <a:bodyPr/>
          <a:lstStyle/>
          <a:p>
            <a:pPr marL="0" lvl="0" indent="0" algn="just">
              <a:lnSpc>
                <a:spcPct val="70000"/>
              </a:lnSpc>
              <a:buNone/>
            </a:pPr>
            <a:r>
              <a:rPr lang="fr-FR" sz="2600" b="1">
                <a:solidFill>
                  <a:srgbClr val="000000"/>
                </a:solidFill>
                <a:latin typeface="Trebuchet MS" pitchFamily="34"/>
              </a:rPr>
              <a:t>1- Accompagnement à l’insertion sociale des Jeunes filles et garçons en difficulté des milieux urbains et ruraux à travers </a:t>
            </a:r>
            <a:r>
              <a:rPr lang="fr-FR" sz="2600">
                <a:solidFill>
                  <a:srgbClr val="000000"/>
                </a:solidFill>
                <a:latin typeface="Trebuchet MS" pitchFamily="34"/>
              </a:rPr>
              <a:t>des opérations d’aide et secours ponctuelles utiles pour réaliser des activités génératrices de revenus de faible envergure en vue de leur autonomisation précédée du Réarmement moral.</a:t>
            </a:r>
          </a:p>
          <a:p>
            <a:pPr marL="0" lvl="0" indent="0" algn="just">
              <a:lnSpc>
                <a:spcPct val="70000"/>
              </a:lnSpc>
              <a:buNone/>
            </a:pPr>
            <a:r>
              <a:rPr lang="fr-FR" sz="2600" b="1">
                <a:solidFill>
                  <a:srgbClr val="000000"/>
                </a:solidFill>
                <a:latin typeface="Trebuchet MS" pitchFamily="34"/>
              </a:rPr>
              <a:t>2- Accompagnement à la réinsertion sociale des jeunes issus  du milieu carcéral</a:t>
            </a:r>
            <a:r>
              <a:rPr lang="fr-FR" sz="2600">
                <a:solidFill>
                  <a:srgbClr val="000000"/>
                </a:solidFill>
                <a:latin typeface="Trebuchet MS" pitchFamily="34"/>
              </a:rPr>
              <a:t>. Il s’agit entre autres, de contribuer au réarmement moral et civique de ces derniers, au payement des  frais de contraintes par corps afin de libérer les jeunes acquittés et d’appuyer les formations aux petits métiers. La cible : jeunes de 15-35 ans en attente de sortie de prison ou incarcérés.</a:t>
            </a:r>
          </a:p>
          <a:p>
            <a:pPr marL="0" lvl="0" indent="0" algn="just">
              <a:lnSpc>
                <a:spcPct val="70000"/>
              </a:lnSpc>
              <a:buNone/>
            </a:pPr>
            <a:r>
              <a:rPr lang="fr-FR" sz="2600" b="1">
                <a:solidFill>
                  <a:srgbClr val="000000"/>
                </a:solidFill>
                <a:latin typeface="Trebuchet MS" pitchFamily="34"/>
              </a:rPr>
              <a:t>3- Accompagnement des JEDR</a:t>
            </a:r>
            <a:r>
              <a:rPr lang="fr-FR" sz="2600">
                <a:solidFill>
                  <a:srgbClr val="000000"/>
                </a:solidFill>
                <a:latin typeface="Trebuchet MS" pitchFamily="34"/>
              </a:rPr>
              <a:t>. Des opérations de sensibilisation des jeunes sur des fléaux sociaux et les dangers liés à la consommation des substances psychotropes (drogues , alcool…) sont menées dans le cadre de la promotion des valeurs éthiques.</a:t>
            </a:r>
          </a:p>
          <a:p>
            <a:pPr marL="0" lvl="0" indent="0" algn="just">
              <a:lnSpc>
                <a:spcPct val="70000"/>
              </a:lnSpc>
              <a:buNone/>
            </a:pPr>
            <a:r>
              <a:rPr lang="fr-FR" sz="2600" b="1">
                <a:solidFill>
                  <a:srgbClr val="0070C0"/>
                </a:solidFill>
                <a:latin typeface="Trebuchet MS" pitchFamily="34"/>
              </a:rPr>
              <a:t>4- </a:t>
            </a:r>
            <a:r>
              <a:rPr lang="fr-FR" sz="2600">
                <a:solidFill>
                  <a:srgbClr val="0070C0"/>
                </a:solidFill>
                <a:latin typeface="Trebuchet MS" pitchFamily="34"/>
              </a:rPr>
              <a:t>A date, </a:t>
            </a:r>
            <a:r>
              <a:rPr lang="fr-FR" sz="2600" b="1" i="1" u="sng">
                <a:solidFill>
                  <a:srgbClr val="0070C0"/>
                </a:solidFill>
                <a:latin typeface="Trebuchet MS" pitchFamily="34"/>
              </a:rPr>
              <a:t>environ 3360 (en valeur commulée) Jeunes en Difficulté (JED) </a:t>
            </a:r>
            <a:r>
              <a:rPr lang="fr-FR" sz="2600">
                <a:solidFill>
                  <a:srgbClr val="0070C0"/>
                </a:solidFill>
                <a:latin typeface="Trebuchet MS" pitchFamily="34"/>
              </a:rPr>
              <a:t>ont déjà bénéficié de l’encadrement et de l’accompagnement du MINJEC.</a:t>
            </a:r>
          </a:p>
          <a:p>
            <a:pPr lvl="0">
              <a:lnSpc>
                <a:spcPct val="70000"/>
              </a:lnSpc>
            </a:pPr>
            <a:endParaRPr lang="fr-FR" sz="1900"/>
          </a:p>
        </p:txBody>
      </p:sp>
    </p:spTree>
  </p:cSld>
  <p:clrMapOvr>
    <a:masterClrMapping/>
  </p:clrMapOvr>
</p:sld>
</file>

<file path=ppt/theme/theme1.xml><?xml version="1.0" encoding="utf-8"?>
<a:theme xmlns:a="http://schemas.openxmlformats.org/drawingml/2006/main" name="Rétrospectiv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667</TotalTime>
  <Words>2406</Words>
  <Application>Microsoft Office PowerPoint</Application>
  <PresentationFormat>Grand écran</PresentationFormat>
  <Paragraphs>153</Paragraphs>
  <Slides>17</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Arial Narrow</vt:lpstr>
      <vt:lpstr>Calibri</vt:lpstr>
      <vt:lpstr>Calibri Light</vt:lpstr>
      <vt:lpstr>Trebuchet MS</vt:lpstr>
      <vt:lpstr>Wingdings</vt:lpstr>
      <vt:lpstr>Rétrospective</vt:lpstr>
      <vt:lpstr>Présentation PowerPoint</vt:lpstr>
      <vt:lpstr>SOMMAIRE</vt:lpstr>
      <vt:lpstr>INTRODUCTION (rappel du contexte)</vt:lpstr>
      <vt:lpstr>INTRODUCTION (rappel du contexte)</vt:lpstr>
      <vt:lpstr>1. BASE JURIDIQUE ET MANDAT INSTITUTIONNEL  </vt:lpstr>
      <vt:lpstr>2. ALIGNEMENT STRATÉGIQUE </vt:lpstr>
      <vt:lpstr>3. INTERVENTIONS CLÉS ET ACTIONS PHARES</vt:lpstr>
      <vt:lpstr>4. RÉALISATIONS MAJEURES ET RÉSULTATS (en volontariat)  </vt:lpstr>
      <vt:lpstr>4. RÉALISATIONS MAJEURES ET RÉSULTATS(en Insert°sociale des JED) </vt:lpstr>
      <vt:lpstr>5. DÉFIS OPÉRATIONNELS ET CONTRAINTES</vt:lpstr>
      <vt:lpstr>5. DÉFIS OPÉRATIONNELS ET CONTRAINTES </vt:lpstr>
      <vt:lpstr>6. OPPORTUNITÉS </vt:lpstr>
      <vt:lpstr>7. ATTENTES DU TERRAIN </vt:lpstr>
      <vt:lpstr>8. RECOMMANDATIONS CLÉS </vt:lpstr>
      <vt:lpstr>9. CONTRIBUTION AU FORUM NATIONAL DE LA JEUNESSE 2026</vt:lpstr>
      <vt:lpstr>9. CONTRIBUTION AU FORUM NATIONAL DE LA JEUNESSE 2026 (suite)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DISJEV-SECRETARIAT 2</dc:creator>
  <cp:lastModifiedBy>DISJEV-SECRETARIAT 2</cp:lastModifiedBy>
  <cp:revision>18</cp:revision>
  <dcterms:created xsi:type="dcterms:W3CDTF">2026-01-06T12:13:26Z</dcterms:created>
  <dcterms:modified xsi:type="dcterms:W3CDTF">2026-01-12T18:35:08Z</dcterms:modified>
</cp:coreProperties>
</file>